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2.xml" ContentType="application/vnd.openxmlformats-officedocument.presentationml.tag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9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0.xml" ContentType="application/vnd.openxmlformats-officedocument.presentationml.tags+xml"/>
  <Override PartName="/ppt/tags/tag2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82" r:id="rId3"/>
    <p:sldId id="285" r:id="rId4"/>
    <p:sldId id="292" r:id="rId5"/>
    <p:sldId id="297" r:id="rId6"/>
    <p:sldId id="287" r:id="rId7"/>
    <p:sldId id="283" r:id="rId8"/>
    <p:sldId id="288" r:id="rId9"/>
    <p:sldId id="289" r:id="rId10"/>
    <p:sldId id="269" r:id="rId11"/>
    <p:sldId id="290" r:id="rId12"/>
    <p:sldId id="307" r:id="rId13"/>
    <p:sldId id="291" r:id="rId14"/>
    <p:sldId id="305" r:id="rId15"/>
    <p:sldId id="257" r:id="rId16"/>
    <p:sldId id="259" r:id="rId17"/>
    <p:sldId id="304" r:id="rId18"/>
    <p:sldId id="286" r:id="rId19"/>
    <p:sldId id="272" r:id="rId20"/>
    <p:sldId id="293" r:id="rId21"/>
    <p:sldId id="260" r:id="rId22"/>
    <p:sldId id="294" r:id="rId23"/>
    <p:sldId id="295" r:id="rId24"/>
    <p:sldId id="270" r:id="rId25"/>
    <p:sldId id="298" r:id="rId26"/>
    <p:sldId id="306" r:id="rId27"/>
    <p:sldId id="263" r:id="rId28"/>
    <p:sldId id="268" r:id="rId29"/>
    <p:sldId id="266" r:id="rId30"/>
    <p:sldId id="265" r:id="rId31"/>
    <p:sldId id="299" r:id="rId32"/>
    <p:sldId id="300" r:id="rId33"/>
    <p:sldId id="271" r:id="rId34"/>
    <p:sldId id="301" r:id="rId35"/>
    <p:sldId id="302" r:id="rId36"/>
    <p:sldId id="303" r:id="rId37"/>
    <p:sldId id="27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723"/>
    <a:srgbClr val="FEA8CF"/>
    <a:srgbClr val="F60270"/>
    <a:srgbClr val="F503C1"/>
    <a:srgbClr val="FFABAB"/>
    <a:srgbClr val="11C1FF"/>
    <a:srgbClr val="00B0F0"/>
    <a:srgbClr val="00BBFE"/>
    <a:srgbClr val="1DC4FF"/>
    <a:srgbClr val="7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78E734-D924-4920-A60B-6F093F161ED6}" v="22" dt="2024-04-08T11:41:29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7440" autoAdjust="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Sundqvist" userId="4ab87a78-26a9-42b5-a94b-25484133fa0b" providerId="ADAL" clId="{D578E734-D924-4920-A60B-6F093F161ED6}"/>
    <pc:docChg chg="modSld">
      <pc:chgData name="Nicolas Sundqvist" userId="4ab87a78-26a9-42b5-a94b-25484133fa0b" providerId="ADAL" clId="{D578E734-D924-4920-A60B-6F093F161ED6}" dt="2024-04-08T11:41:29.141" v="21" actId="20577"/>
      <pc:docMkLst>
        <pc:docMk/>
      </pc:docMkLst>
      <pc:sldChg chg="modSp">
        <pc:chgData name="Nicolas Sundqvist" userId="4ab87a78-26a9-42b5-a94b-25484133fa0b" providerId="ADAL" clId="{D578E734-D924-4920-A60B-6F093F161ED6}" dt="2024-04-08T11:41:29.141" v="21" actId="20577"/>
        <pc:sldMkLst>
          <pc:docMk/>
          <pc:sldMk cId="1938885282" sldId="259"/>
        </pc:sldMkLst>
        <pc:spChg chg="mod">
          <ac:chgData name="Nicolas Sundqvist" userId="4ab87a78-26a9-42b5-a94b-25484133fa0b" providerId="ADAL" clId="{D578E734-D924-4920-A60B-6F093F161ED6}" dt="2024-04-08T11:41:29.141" v="21" actId="20577"/>
          <ac:spMkLst>
            <pc:docMk/>
            <pc:sldMk cId="1938885282" sldId="259"/>
            <ac:spMk id="3" creationId="{28C17685-9529-B0AC-BE02-ED3AD1582E1C}"/>
          </ac:spMkLst>
        </pc:spChg>
        <pc:spChg chg="mod">
          <ac:chgData name="Nicolas Sundqvist" userId="4ab87a78-26a9-42b5-a94b-25484133fa0b" providerId="ADAL" clId="{D578E734-D924-4920-A60B-6F093F161ED6}" dt="2024-04-08T11:41:07.913" v="1" actId="20577"/>
          <ac:spMkLst>
            <pc:docMk/>
            <pc:sldMk cId="1938885282" sldId="259"/>
            <ac:spMk id="54" creationId="{5CA0B568-D53A-71D2-4673-ED75E3524CB5}"/>
          </ac:spMkLst>
        </pc:spChg>
      </pc:sldChg>
    </pc:docChg>
  </pc:docChgLst>
  <pc:docChgLst>
    <pc:chgData name="Nicolas Sundqvist" userId="4ab87a78-26a9-42b5-a94b-25484133fa0b" providerId="ADAL" clId="{9A9EEDBD-574A-4024-B7F7-4FF07B30DFD6}"/>
    <pc:docChg chg="undo redo custSel addSld delSld modSld sldOrd">
      <pc:chgData name="Nicolas Sundqvist" userId="4ab87a78-26a9-42b5-a94b-25484133fa0b" providerId="ADAL" clId="{9A9EEDBD-574A-4024-B7F7-4FF07B30DFD6}" dt="2023-10-10T14:00:12.274" v="16644"/>
      <pc:docMkLst>
        <pc:docMk/>
      </pc:docMkLst>
      <pc:sldChg chg="modSp mod">
        <pc:chgData name="Nicolas Sundqvist" userId="4ab87a78-26a9-42b5-a94b-25484133fa0b" providerId="ADAL" clId="{9A9EEDBD-574A-4024-B7F7-4FF07B30DFD6}" dt="2023-10-09T06:12:21.768" v="10941" actId="20577"/>
        <pc:sldMkLst>
          <pc:docMk/>
          <pc:sldMk cId="2966038454" sldId="256"/>
        </pc:sldMkLst>
        <pc:spChg chg="mod">
          <ac:chgData name="Nicolas Sundqvist" userId="4ab87a78-26a9-42b5-a94b-25484133fa0b" providerId="ADAL" clId="{9A9EEDBD-574A-4024-B7F7-4FF07B30DFD6}" dt="2023-10-09T06:12:21.768" v="10941" actId="20577"/>
          <ac:spMkLst>
            <pc:docMk/>
            <pc:sldMk cId="2966038454" sldId="256"/>
            <ac:spMk id="2" creationId="{B1D30863-5438-0514-719A-019F1372AC17}"/>
          </ac:spMkLst>
        </pc:spChg>
      </pc:sldChg>
      <pc:sldChg chg="modSp del mod">
        <pc:chgData name="Nicolas Sundqvist" userId="4ab87a78-26a9-42b5-a94b-25484133fa0b" providerId="ADAL" clId="{9A9EEDBD-574A-4024-B7F7-4FF07B30DFD6}" dt="2023-10-06T12:00:21.014" v="4" actId="47"/>
        <pc:sldMkLst>
          <pc:docMk/>
          <pc:sldMk cId="1185833041" sldId="257"/>
        </pc:sldMkLst>
        <pc:spChg chg="mod">
          <ac:chgData name="Nicolas Sundqvist" userId="4ab87a78-26a9-42b5-a94b-25484133fa0b" providerId="ADAL" clId="{9A9EEDBD-574A-4024-B7F7-4FF07B30DFD6}" dt="2023-10-06T11:59:57.538" v="2"/>
          <ac:spMkLst>
            <pc:docMk/>
            <pc:sldMk cId="1185833041" sldId="257"/>
            <ac:spMk id="2" creationId="{FA5DF29B-6278-B614-B9D5-109989EAC030}"/>
          </ac:spMkLst>
        </pc:spChg>
        <pc:spChg chg="mod">
          <ac:chgData name="Nicolas Sundqvist" userId="4ab87a78-26a9-42b5-a94b-25484133fa0b" providerId="ADAL" clId="{9A9EEDBD-574A-4024-B7F7-4FF07B30DFD6}" dt="2023-10-06T12:00:05.908" v="3"/>
          <ac:spMkLst>
            <pc:docMk/>
            <pc:sldMk cId="1185833041" sldId="257"/>
            <ac:spMk id="3" creationId="{C9324997-F6D8-AA2E-D530-CC582292DF52}"/>
          </ac:spMkLst>
        </pc:spChg>
      </pc:sldChg>
      <pc:sldChg chg="addSp delSp modSp mod ord modAnim">
        <pc:chgData name="Nicolas Sundqvist" userId="4ab87a78-26a9-42b5-a94b-25484133fa0b" providerId="ADAL" clId="{9A9EEDBD-574A-4024-B7F7-4FF07B30DFD6}" dt="2023-10-10T06:22:08.677" v="16346" actId="1035"/>
        <pc:sldMkLst>
          <pc:docMk/>
          <pc:sldMk cId="2712211855" sldId="257"/>
        </pc:sldMkLst>
        <pc:spChg chg="del">
          <ac:chgData name="Nicolas Sundqvist" userId="4ab87a78-26a9-42b5-a94b-25484133fa0b" providerId="ADAL" clId="{9A9EEDBD-574A-4024-B7F7-4FF07B30DFD6}" dt="2023-10-08T15:12:37.488" v="10558" actId="478"/>
          <ac:spMkLst>
            <pc:docMk/>
            <pc:sldMk cId="2712211855" sldId="257"/>
            <ac:spMk id="2" creationId="{16673069-2D38-4291-ADA3-B09907CA75F8}"/>
          </ac:spMkLst>
        </pc:spChg>
        <pc:spChg chg="add mod">
          <ac:chgData name="Nicolas Sundqvist" userId="4ab87a78-26a9-42b5-a94b-25484133fa0b" providerId="ADAL" clId="{9A9EEDBD-574A-4024-B7F7-4FF07B30DFD6}" dt="2023-10-10T06:21:42.372" v="16340" actId="1076"/>
          <ac:spMkLst>
            <pc:docMk/>
            <pc:sldMk cId="2712211855" sldId="257"/>
            <ac:spMk id="4" creationId="{F4BEE55E-EB0B-F0B0-4E9B-79B91C505ADE}"/>
          </ac:spMkLst>
        </pc:spChg>
        <pc:spChg chg="add del mod">
          <ac:chgData name="Nicolas Sundqvist" userId="4ab87a78-26a9-42b5-a94b-25484133fa0b" providerId="ADAL" clId="{9A9EEDBD-574A-4024-B7F7-4FF07B30DFD6}" dt="2023-10-08T15:12:40.893" v="10559" actId="478"/>
          <ac:spMkLst>
            <pc:docMk/>
            <pc:sldMk cId="2712211855" sldId="257"/>
            <ac:spMk id="5" creationId="{32A21FA5-E231-3965-EDD8-E4BAA832C80E}"/>
          </ac:spMkLst>
        </pc:spChg>
        <pc:spChg chg="mod">
          <ac:chgData name="Nicolas Sundqvist" userId="4ab87a78-26a9-42b5-a94b-25484133fa0b" providerId="ADAL" clId="{9A9EEDBD-574A-4024-B7F7-4FF07B30DFD6}" dt="2023-10-10T05:05:12.475" v="15845"/>
          <ac:spMkLst>
            <pc:docMk/>
            <pc:sldMk cId="2712211855" sldId="257"/>
            <ac:spMk id="7" creationId="{FB98EABB-070D-685E-26AC-7A9D343C59DB}"/>
          </ac:spMkLst>
        </pc:spChg>
        <pc:spChg chg="add mod">
          <ac:chgData name="Nicolas Sundqvist" userId="4ab87a78-26a9-42b5-a94b-25484133fa0b" providerId="ADAL" clId="{9A9EEDBD-574A-4024-B7F7-4FF07B30DFD6}" dt="2023-10-10T05:05:24.990" v="15847" actId="1076"/>
          <ac:spMkLst>
            <pc:docMk/>
            <pc:sldMk cId="2712211855" sldId="257"/>
            <ac:spMk id="8" creationId="{EDC608BB-1503-E4D8-8BA8-15D7DD96AD04}"/>
          </ac:spMkLst>
        </pc:spChg>
        <pc:spChg chg="mod">
          <ac:chgData name="Nicolas Sundqvist" userId="4ab87a78-26a9-42b5-a94b-25484133fa0b" providerId="ADAL" clId="{9A9EEDBD-574A-4024-B7F7-4FF07B30DFD6}" dt="2023-10-09T07:55:28.918" v="12230" actId="20577"/>
          <ac:spMkLst>
            <pc:docMk/>
            <pc:sldMk cId="2712211855" sldId="257"/>
            <ac:spMk id="362" creationId="{9CF93A76-4F13-4F9E-A267-C1D1E5710C66}"/>
          </ac:spMkLst>
        </pc:spChg>
        <pc:spChg chg="mod">
          <ac:chgData name="Nicolas Sundqvist" userId="4ab87a78-26a9-42b5-a94b-25484133fa0b" providerId="ADAL" clId="{9A9EEDBD-574A-4024-B7F7-4FF07B30DFD6}" dt="2023-10-09T07:55:28.918" v="12230" actId="20577"/>
          <ac:spMkLst>
            <pc:docMk/>
            <pc:sldMk cId="2712211855" sldId="257"/>
            <ac:spMk id="363" creationId="{7D30AE97-20C4-4650-9810-DB69A6BC8F8D}"/>
          </ac:spMkLst>
        </pc:spChg>
        <pc:spChg chg="mod">
          <ac:chgData name="Nicolas Sundqvist" userId="4ab87a78-26a9-42b5-a94b-25484133fa0b" providerId="ADAL" clId="{9A9EEDBD-574A-4024-B7F7-4FF07B30DFD6}" dt="2023-10-09T07:55:28.918" v="12230" actId="20577"/>
          <ac:spMkLst>
            <pc:docMk/>
            <pc:sldMk cId="2712211855" sldId="257"/>
            <ac:spMk id="364" creationId="{13910C1C-F298-4DCC-973A-9277E758F8EA}"/>
          </ac:spMkLst>
        </pc:spChg>
        <pc:spChg chg="mod">
          <ac:chgData name="Nicolas Sundqvist" userId="4ab87a78-26a9-42b5-a94b-25484133fa0b" providerId="ADAL" clId="{9A9EEDBD-574A-4024-B7F7-4FF07B30DFD6}" dt="2023-10-09T07:55:28.918" v="12230" actId="20577"/>
          <ac:spMkLst>
            <pc:docMk/>
            <pc:sldMk cId="2712211855" sldId="257"/>
            <ac:spMk id="365" creationId="{A7D4D690-161D-4111-9A26-AD04F73A6E41}"/>
          </ac:spMkLst>
        </pc:spChg>
        <pc:spChg chg="mod">
          <ac:chgData name="Nicolas Sundqvist" userId="4ab87a78-26a9-42b5-a94b-25484133fa0b" providerId="ADAL" clId="{9A9EEDBD-574A-4024-B7F7-4FF07B30DFD6}" dt="2023-10-09T07:55:28.918" v="12230" actId="20577"/>
          <ac:spMkLst>
            <pc:docMk/>
            <pc:sldMk cId="2712211855" sldId="257"/>
            <ac:spMk id="366" creationId="{AE5B57C5-F7D7-451E-9EEB-201B49F410B3}"/>
          </ac:spMkLst>
        </pc:spChg>
        <pc:spChg chg="mod">
          <ac:chgData name="Nicolas Sundqvist" userId="4ab87a78-26a9-42b5-a94b-25484133fa0b" providerId="ADAL" clId="{9A9EEDBD-574A-4024-B7F7-4FF07B30DFD6}" dt="2023-10-09T07:55:28.918" v="12230" actId="20577"/>
          <ac:spMkLst>
            <pc:docMk/>
            <pc:sldMk cId="2712211855" sldId="257"/>
            <ac:spMk id="367" creationId="{CD1E2495-2203-4D60-8D92-33A100CD21D3}"/>
          </ac:spMkLst>
        </pc:spChg>
        <pc:spChg chg="mod">
          <ac:chgData name="Nicolas Sundqvist" userId="4ab87a78-26a9-42b5-a94b-25484133fa0b" providerId="ADAL" clId="{9A9EEDBD-574A-4024-B7F7-4FF07B30DFD6}" dt="2023-10-09T07:55:28.918" v="12230" actId="20577"/>
          <ac:spMkLst>
            <pc:docMk/>
            <pc:sldMk cId="2712211855" sldId="257"/>
            <ac:spMk id="368" creationId="{41685521-C123-4E35-942C-566662688245}"/>
          </ac:spMkLst>
        </pc:spChg>
        <pc:spChg chg="mod">
          <ac:chgData name="Nicolas Sundqvist" userId="4ab87a78-26a9-42b5-a94b-25484133fa0b" providerId="ADAL" clId="{9A9EEDBD-574A-4024-B7F7-4FF07B30DFD6}" dt="2023-10-09T07:55:28.918" v="12230" actId="20577"/>
          <ac:spMkLst>
            <pc:docMk/>
            <pc:sldMk cId="2712211855" sldId="257"/>
            <ac:spMk id="370" creationId="{C362C88C-BF91-495E-B03F-11493AD8976C}"/>
          </ac:spMkLst>
        </pc:spChg>
        <pc:spChg chg="mod">
          <ac:chgData name="Nicolas Sundqvist" userId="4ab87a78-26a9-42b5-a94b-25484133fa0b" providerId="ADAL" clId="{9A9EEDBD-574A-4024-B7F7-4FF07B30DFD6}" dt="2023-10-09T07:55:28.918" v="12230" actId="20577"/>
          <ac:spMkLst>
            <pc:docMk/>
            <pc:sldMk cId="2712211855" sldId="257"/>
            <ac:spMk id="371" creationId="{A557A7AA-7704-4FE9-9144-D32133737D48}"/>
          </ac:spMkLst>
        </pc:spChg>
        <pc:spChg chg="mod">
          <ac:chgData name="Nicolas Sundqvist" userId="4ab87a78-26a9-42b5-a94b-25484133fa0b" providerId="ADAL" clId="{9A9EEDBD-574A-4024-B7F7-4FF07B30DFD6}" dt="2023-10-09T07:55:28.918" v="12230" actId="20577"/>
          <ac:spMkLst>
            <pc:docMk/>
            <pc:sldMk cId="2712211855" sldId="257"/>
            <ac:spMk id="372" creationId="{F1BD62B4-152F-498C-A7C9-1B8358FDF5AA}"/>
          </ac:spMkLst>
        </pc:spChg>
        <pc:spChg chg="mod">
          <ac:chgData name="Nicolas Sundqvist" userId="4ab87a78-26a9-42b5-a94b-25484133fa0b" providerId="ADAL" clId="{9A9EEDBD-574A-4024-B7F7-4FF07B30DFD6}" dt="2023-10-10T06:21:53.884" v="16341" actId="14100"/>
          <ac:spMkLst>
            <pc:docMk/>
            <pc:sldMk cId="2712211855" sldId="257"/>
            <ac:spMk id="702" creationId="{321399B3-5550-45D8-A969-2DF6465FBDBD}"/>
          </ac:spMkLst>
        </pc:spChg>
        <pc:spChg chg="mod">
          <ac:chgData name="Nicolas Sundqvist" userId="4ab87a78-26a9-42b5-a94b-25484133fa0b" providerId="ADAL" clId="{9A9EEDBD-574A-4024-B7F7-4FF07B30DFD6}" dt="2023-10-06T15:22:31.699" v="2504" actId="1076"/>
          <ac:spMkLst>
            <pc:docMk/>
            <pc:sldMk cId="2712211855" sldId="257"/>
            <ac:spMk id="706" creationId="{DC138305-51FA-4913-8F38-4DA10CBE6D44}"/>
          </ac:spMkLst>
        </pc:spChg>
        <pc:spChg chg="mod">
          <ac:chgData name="Nicolas Sundqvist" userId="4ab87a78-26a9-42b5-a94b-25484133fa0b" providerId="ADAL" clId="{9A9EEDBD-574A-4024-B7F7-4FF07B30DFD6}" dt="2023-10-10T06:22:08.677" v="16346" actId="1035"/>
          <ac:spMkLst>
            <pc:docMk/>
            <pc:sldMk cId="2712211855" sldId="257"/>
            <ac:spMk id="969" creationId="{EADCDB55-F21D-4EE8-BBAF-C95C0F9EACE6}"/>
          </ac:spMkLst>
        </pc:spChg>
        <pc:spChg chg="del">
          <ac:chgData name="Nicolas Sundqvist" userId="4ab87a78-26a9-42b5-a94b-25484133fa0b" providerId="ADAL" clId="{9A9EEDBD-574A-4024-B7F7-4FF07B30DFD6}" dt="2023-10-08T15:12:23.514" v="10543" actId="478"/>
          <ac:spMkLst>
            <pc:docMk/>
            <pc:sldMk cId="2712211855" sldId="257"/>
            <ac:spMk id="977" creationId="{901D4D3F-1B16-4D22-8A96-BC6838F1BE08}"/>
          </ac:spMkLst>
        </pc:spChg>
        <pc:spChg chg="mod">
          <ac:chgData name="Nicolas Sundqvist" userId="4ab87a78-26a9-42b5-a94b-25484133fa0b" providerId="ADAL" clId="{9A9EEDBD-574A-4024-B7F7-4FF07B30DFD6}" dt="2023-10-07T08:56:28.055" v="4150" actId="1076"/>
          <ac:spMkLst>
            <pc:docMk/>
            <pc:sldMk cId="2712211855" sldId="257"/>
            <ac:spMk id="1002" creationId="{D48F660E-EA13-46F1-8EBB-6DB23997F50E}"/>
          </ac:spMkLst>
        </pc:spChg>
        <pc:grpChg chg="add mod">
          <ac:chgData name="Nicolas Sundqvist" userId="4ab87a78-26a9-42b5-a94b-25484133fa0b" providerId="ADAL" clId="{9A9EEDBD-574A-4024-B7F7-4FF07B30DFD6}" dt="2023-10-10T05:05:24.990" v="15847" actId="1076"/>
          <ac:grpSpMkLst>
            <pc:docMk/>
            <pc:sldMk cId="2712211855" sldId="257"/>
            <ac:grpSpMk id="5" creationId="{AD2F9E37-E05C-A509-2BB7-0BD00088EDDF}"/>
          </ac:grpSpMkLst>
        </pc:grpChg>
        <pc:grpChg chg="mod">
          <ac:chgData name="Nicolas Sundqvist" userId="4ab87a78-26a9-42b5-a94b-25484133fa0b" providerId="ADAL" clId="{9A9EEDBD-574A-4024-B7F7-4FF07B30DFD6}" dt="2023-10-09T07:55:28.918" v="12230" actId="20577"/>
          <ac:grpSpMkLst>
            <pc:docMk/>
            <pc:sldMk cId="2712211855" sldId="257"/>
            <ac:grpSpMk id="361" creationId="{6C3CE225-EE57-4A6E-92A3-AE212D165191}"/>
          </ac:grpSpMkLst>
        </pc:grpChg>
        <pc:grpChg chg="mod">
          <ac:chgData name="Nicolas Sundqvist" userId="4ab87a78-26a9-42b5-a94b-25484133fa0b" providerId="ADAL" clId="{9A9EEDBD-574A-4024-B7F7-4FF07B30DFD6}" dt="2023-10-06T15:22:20.111" v="2501" actId="1076"/>
          <ac:grpSpMkLst>
            <pc:docMk/>
            <pc:sldMk cId="2712211855" sldId="257"/>
            <ac:grpSpMk id="712" creationId="{4506F836-1140-4E36-A78C-A46FEA5F0D9B}"/>
          </ac:grpSpMkLst>
        </pc:grpChg>
        <pc:grpChg chg="mod">
          <ac:chgData name="Nicolas Sundqvist" userId="4ab87a78-26a9-42b5-a94b-25484133fa0b" providerId="ADAL" clId="{9A9EEDBD-574A-4024-B7F7-4FF07B30DFD6}" dt="2023-10-06T15:22:52.730" v="2511" actId="1038"/>
          <ac:grpSpMkLst>
            <pc:docMk/>
            <pc:sldMk cId="2712211855" sldId="257"/>
            <ac:grpSpMk id="782" creationId="{FEE303FD-7B15-487B-9A99-364ECA66D8D0}"/>
          </ac:grpSpMkLst>
        </pc:grpChg>
        <pc:graphicFrameChg chg="mod">
          <ac:chgData name="Nicolas Sundqvist" userId="4ab87a78-26a9-42b5-a94b-25484133fa0b" providerId="ADAL" clId="{9A9EEDBD-574A-4024-B7F7-4FF07B30DFD6}" dt="2023-10-06T15:22:59.892" v="2512" actId="1076"/>
          <ac:graphicFrameMkLst>
            <pc:docMk/>
            <pc:sldMk cId="2712211855" sldId="257"/>
            <ac:graphicFrameMk id="787" creationId="{805DBDB9-9FA9-45B1-BA42-36B987410FA0}"/>
          </ac:graphicFrameMkLst>
        </pc:graphicFrameChg>
        <pc:picChg chg="add mod">
          <ac:chgData name="Nicolas Sundqvist" userId="4ab87a78-26a9-42b5-a94b-25484133fa0b" providerId="ADAL" clId="{9A9EEDBD-574A-4024-B7F7-4FF07B30DFD6}" dt="2023-10-10T06:21:42.372" v="16340" actId="1076"/>
          <ac:picMkLst>
            <pc:docMk/>
            <pc:sldMk cId="2712211855" sldId="257"/>
            <ac:picMk id="2" creationId="{50FDE442-A5D4-E145-4D78-00BA98BB6F35}"/>
          </ac:picMkLst>
        </pc:picChg>
        <pc:picChg chg="mod">
          <ac:chgData name="Nicolas Sundqvist" userId="4ab87a78-26a9-42b5-a94b-25484133fa0b" providerId="ADAL" clId="{9A9EEDBD-574A-4024-B7F7-4FF07B30DFD6}" dt="2023-10-10T05:05:12.475" v="15845"/>
          <ac:picMkLst>
            <pc:docMk/>
            <pc:sldMk cId="2712211855" sldId="257"/>
            <ac:picMk id="6" creationId="{5BEDD944-EB75-C61C-B155-0B82192D43D0}"/>
          </ac:picMkLst>
        </pc:picChg>
        <pc:picChg chg="mod">
          <ac:chgData name="Nicolas Sundqvist" userId="4ab87a78-26a9-42b5-a94b-25484133fa0b" providerId="ADAL" clId="{9A9EEDBD-574A-4024-B7F7-4FF07B30DFD6}" dt="2023-10-09T07:55:28.918" v="12230" actId="20577"/>
          <ac:picMkLst>
            <pc:docMk/>
            <pc:sldMk cId="2712211855" sldId="257"/>
            <ac:picMk id="369" creationId="{AD65D750-2AAC-475B-BFFA-306BE4898F02}"/>
          </ac:picMkLst>
        </pc:picChg>
        <pc:cxnChg chg="mod">
          <ac:chgData name="Nicolas Sundqvist" userId="4ab87a78-26a9-42b5-a94b-25484133fa0b" providerId="ADAL" clId="{9A9EEDBD-574A-4024-B7F7-4FF07B30DFD6}" dt="2023-10-09T07:55:28.918" v="12230" actId="20577"/>
          <ac:cxnSpMkLst>
            <pc:docMk/>
            <pc:sldMk cId="2712211855" sldId="257"/>
            <ac:cxnSpMk id="373" creationId="{92254CE5-4A3E-487D-94C3-AFF0590F0902}"/>
          </ac:cxnSpMkLst>
        </pc:cxnChg>
        <pc:cxnChg chg="mod">
          <ac:chgData name="Nicolas Sundqvist" userId="4ab87a78-26a9-42b5-a94b-25484133fa0b" providerId="ADAL" clId="{9A9EEDBD-574A-4024-B7F7-4FF07B30DFD6}" dt="2023-10-09T07:55:28.918" v="12230" actId="20577"/>
          <ac:cxnSpMkLst>
            <pc:docMk/>
            <pc:sldMk cId="2712211855" sldId="257"/>
            <ac:cxnSpMk id="374" creationId="{F09C6076-3A58-4054-AD47-4C9AF889E8A7}"/>
          </ac:cxnSpMkLst>
        </pc:cxnChg>
        <pc:cxnChg chg="mod">
          <ac:chgData name="Nicolas Sundqvist" userId="4ab87a78-26a9-42b5-a94b-25484133fa0b" providerId="ADAL" clId="{9A9EEDBD-574A-4024-B7F7-4FF07B30DFD6}" dt="2023-10-09T07:55:28.918" v="12230" actId="20577"/>
          <ac:cxnSpMkLst>
            <pc:docMk/>
            <pc:sldMk cId="2712211855" sldId="257"/>
            <ac:cxnSpMk id="375" creationId="{5A75E8D3-BCF7-4B67-BDC4-8F4E0CD25490}"/>
          </ac:cxnSpMkLst>
        </pc:cxnChg>
        <pc:cxnChg chg="mod">
          <ac:chgData name="Nicolas Sundqvist" userId="4ab87a78-26a9-42b5-a94b-25484133fa0b" providerId="ADAL" clId="{9A9EEDBD-574A-4024-B7F7-4FF07B30DFD6}" dt="2023-10-10T06:22:08.677" v="16346" actId="1035"/>
          <ac:cxnSpMkLst>
            <pc:docMk/>
            <pc:sldMk cId="2712211855" sldId="257"/>
            <ac:cxnSpMk id="890" creationId="{97E9EFF9-A0A7-40BB-A8AC-5C5031F482CB}"/>
          </ac:cxnSpMkLst>
        </pc:cxnChg>
        <pc:cxnChg chg="mod">
          <ac:chgData name="Nicolas Sundqvist" userId="4ab87a78-26a9-42b5-a94b-25484133fa0b" providerId="ADAL" clId="{9A9EEDBD-574A-4024-B7F7-4FF07B30DFD6}" dt="2023-10-10T06:22:08.677" v="16346" actId="1035"/>
          <ac:cxnSpMkLst>
            <pc:docMk/>
            <pc:sldMk cId="2712211855" sldId="257"/>
            <ac:cxnSpMk id="891" creationId="{C083A694-C445-408E-8827-A178AA4C34FB}"/>
          </ac:cxnSpMkLst>
        </pc:cxnChg>
        <pc:cxnChg chg="mod">
          <ac:chgData name="Nicolas Sundqvist" userId="4ab87a78-26a9-42b5-a94b-25484133fa0b" providerId="ADAL" clId="{9A9EEDBD-574A-4024-B7F7-4FF07B30DFD6}" dt="2023-10-08T15:12:30.396" v="10557" actId="1036"/>
          <ac:cxnSpMkLst>
            <pc:docMk/>
            <pc:sldMk cId="2712211855" sldId="257"/>
            <ac:cxnSpMk id="975" creationId="{B51DDC09-6438-4D0C-8D41-4765B4482869}"/>
          </ac:cxnSpMkLst>
        </pc:cxnChg>
        <pc:cxnChg chg="del">
          <ac:chgData name="Nicolas Sundqvist" userId="4ab87a78-26a9-42b5-a94b-25484133fa0b" providerId="ADAL" clId="{9A9EEDBD-574A-4024-B7F7-4FF07B30DFD6}" dt="2023-10-07T08:56:47.255" v="4151" actId="478"/>
          <ac:cxnSpMkLst>
            <pc:docMk/>
            <pc:sldMk cId="2712211855" sldId="257"/>
            <ac:cxnSpMk id="978" creationId="{57009A15-BAD3-4FDD-8164-DC9E3DFA2287}"/>
          </ac:cxnSpMkLst>
        </pc:cxnChg>
      </pc:sldChg>
      <pc:sldChg chg="addSp delSp modSp mod ord delAnim modAnim">
        <pc:chgData name="Nicolas Sundqvist" userId="4ab87a78-26a9-42b5-a94b-25484133fa0b" providerId="ADAL" clId="{9A9EEDBD-574A-4024-B7F7-4FF07B30DFD6}" dt="2023-10-10T05:20:03.730" v="15940"/>
        <pc:sldMkLst>
          <pc:docMk/>
          <pc:sldMk cId="1938885282" sldId="259"/>
        </pc:sldMkLst>
        <pc:spChg chg="add mod">
          <ac:chgData name="Nicolas Sundqvist" userId="4ab87a78-26a9-42b5-a94b-25484133fa0b" providerId="ADAL" clId="{9A9EEDBD-574A-4024-B7F7-4FF07B30DFD6}" dt="2023-10-07T08:09:47.310" v="3564" actId="1076"/>
          <ac:spMkLst>
            <pc:docMk/>
            <pc:sldMk cId="1938885282" sldId="259"/>
            <ac:spMk id="3" creationId="{28C17685-9529-B0AC-BE02-ED3AD1582E1C}"/>
          </ac:spMkLst>
        </pc:spChg>
        <pc:spChg chg="mod">
          <ac:chgData name="Nicolas Sundqvist" userId="4ab87a78-26a9-42b5-a94b-25484133fa0b" providerId="ADAL" clId="{9A9EEDBD-574A-4024-B7F7-4FF07B30DFD6}" dt="2023-10-07T08:14:52.352" v="3612" actId="1076"/>
          <ac:spMkLst>
            <pc:docMk/>
            <pc:sldMk cId="1938885282" sldId="259"/>
            <ac:spMk id="4" creationId="{CFC3ECE6-C81D-405B-95C6-2A84836D885E}"/>
          </ac:spMkLst>
        </pc:spChg>
        <pc:spChg chg="mod">
          <ac:chgData name="Nicolas Sundqvist" userId="4ab87a78-26a9-42b5-a94b-25484133fa0b" providerId="ADAL" clId="{9A9EEDBD-574A-4024-B7F7-4FF07B30DFD6}" dt="2023-10-07T08:24:56.501" v="3770" actId="1036"/>
          <ac:spMkLst>
            <pc:docMk/>
            <pc:sldMk cId="1938885282" sldId="259"/>
            <ac:spMk id="5" creationId="{00000000-0000-0000-0000-000000000000}"/>
          </ac:spMkLst>
        </pc:spChg>
        <pc:spChg chg="mod">
          <ac:chgData name="Nicolas Sundqvist" userId="4ab87a78-26a9-42b5-a94b-25484133fa0b" providerId="ADAL" clId="{9A9EEDBD-574A-4024-B7F7-4FF07B30DFD6}" dt="2023-10-07T08:15:03.907" v="3614" actId="1076"/>
          <ac:spMkLst>
            <pc:docMk/>
            <pc:sldMk cId="1938885282" sldId="259"/>
            <ac:spMk id="6" creationId="{00000000-0000-0000-0000-000000000000}"/>
          </ac:spMkLst>
        </pc:spChg>
        <pc:spChg chg="mod">
          <ac:chgData name="Nicolas Sundqvist" userId="4ab87a78-26a9-42b5-a94b-25484133fa0b" providerId="ADAL" clId="{9A9EEDBD-574A-4024-B7F7-4FF07B30DFD6}" dt="2023-10-09T07:29:51.638" v="11818" actId="403"/>
          <ac:spMkLst>
            <pc:docMk/>
            <pc:sldMk cId="1938885282" sldId="259"/>
            <ac:spMk id="7" creationId="{3E77AF96-217B-4CE3-B1D2-A26768D2D076}"/>
          </ac:spMkLst>
        </pc:spChg>
        <pc:spChg chg="mod">
          <ac:chgData name="Nicolas Sundqvist" userId="4ab87a78-26a9-42b5-a94b-25484133fa0b" providerId="ADAL" clId="{9A9EEDBD-574A-4024-B7F7-4FF07B30DFD6}" dt="2023-10-07T08:09:47.310" v="3564" actId="1076"/>
          <ac:spMkLst>
            <pc:docMk/>
            <pc:sldMk cId="1938885282" sldId="259"/>
            <ac:spMk id="9" creationId="{00000000-0000-0000-0000-000000000000}"/>
          </ac:spMkLst>
        </pc:spChg>
        <pc:spChg chg="mod">
          <ac:chgData name="Nicolas Sundqvist" userId="4ab87a78-26a9-42b5-a94b-25484133fa0b" providerId="ADAL" clId="{9A9EEDBD-574A-4024-B7F7-4FF07B30DFD6}" dt="2023-10-09T07:26:26.268" v="11805" actId="12789"/>
          <ac:spMkLst>
            <pc:docMk/>
            <pc:sldMk cId="1938885282" sldId="259"/>
            <ac:spMk id="10" creationId="{00000000-0000-0000-0000-000000000000}"/>
          </ac:spMkLst>
        </pc:spChg>
        <pc:spChg chg="del mod">
          <ac:chgData name="Nicolas Sundqvist" userId="4ab87a78-26a9-42b5-a94b-25484133fa0b" providerId="ADAL" clId="{9A9EEDBD-574A-4024-B7F7-4FF07B30DFD6}" dt="2023-10-09T07:25:20.189" v="11794" actId="478"/>
          <ac:spMkLst>
            <pc:docMk/>
            <pc:sldMk cId="1938885282" sldId="259"/>
            <ac:spMk id="11" creationId="{71D2BFA6-49BD-44C9-94AE-3A5FAABC8C9D}"/>
          </ac:spMkLst>
        </pc:spChg>
        <pc:spChg chg="mod">
          <ac:chgData name="Nicolas Sundqvist" userId="4ab87a78-26a9-42b5-a94b-25484133fa0b" providerId="ADAL" clId="{9A9EEDBD-574A-4024-B7F7-4FF07B30DFD6}" dt="2023-10-07T08:14:57.445" v="3613" actId="1076"/>
          <ac:spMkLst>
            <pc:docMk/>
            <pc:sldMk cId="1938885282" sldId="259"/>
            <ac:spMk id="12" creationId="{00000000-0000-0000-0000-000000000000}"/>
          </ac:spMkLst>
        </pc:spChg>
        <pc:spChg chg="mod">
          <ac:chgData name="Nicolas Sundqvist" userId="4ab87a78-26a9-42b5-a94b-25484133fa0b" providerId="ADAL" clId="{9A9EEDBD-574A-4024-B7F7-4FF07B30DFD6}" dt="2023-10-07T08:24:56.501" v="3770" actId="1036"/>
          <ac:spMkLst>
            <pc:docMk/>
            <pc:sldMk cId="1938885282" sldId="259"/>
            <ac:spMk id="13" creationId="{00000000-0000-0000-0000-000000000000}"/>
          </ac:spMkLst>
        </pc:spChg>
        <pc:spChg chg="mod">
          <ac:chgData name="Nicolas Sundqvist" userId="4ab87a78-26a9-42b5-a94b-25484133fa0b" providerId="ADAL" clId="{9A9EEDBD-574A-4024-B7F7-4FF07B30DFD6}" dt="2023-10-09T07:36:56.176" v="11848" actId="11530"/>
          <ac:spMkLst>
            <pc:docMk/>
            <pc:sldMk cId="1938885282" sldId="259"/>
            <ac:spMk id="14" creationId="{00000000-0000-0000-0000-000000000000}"/>
          </ac:spMkLst>
        </pc:spChg>
        <pc:spChg chg="mod">
          <ac:chgData name="Nicolas Sundqvist" userId="4ab87a78-26a9-42b5-a94b-25484133fa0b" providerId="ADAL" clId="{9A9EEDBD-574A-4024-B7F7-4FF07B30DFD6}" dt="2023-10-09T07:23:44.323" v="11774" actId="11530"/>
          <ac:spMkLst>
            <pc:docMk/>
            <pc:sldMk cId="1938885282" sldId="259"/>
            <ac:spMk id="15" creationId="{DC214710-81D7-404C-B6D2-10380428FE8D}"/>
          </ac:spMkLst>
        </pc:spChg>
        <pc:spChg chg="add mod">
          <ac:chgData name="Nicolas Sundqvist" userId="4ab87a78-26a9-42b5-a94b-25484133fa0b" providerId="ADAL" clId="{9A9EEDBD-574A-4024-B7F7-4FF07B30DFD6}" dt="2023-10-10T05:17:19.944" v="15929" actId="208"/>
          <ac:spMkLst>
            <pc:docMk/>
            <pc:sldMk cId="1938885282" sldId="259"/>
            <ac:spMk id="16" creationId="{223A22BC-4FFC-CEF7-B91D-8EB882CE02CD}"/>
          </ac:spMkLst>
        </pc:spChg>
        <pc:spChg chg="mod">
          <ac:chgData name="Nicolas Sundqvist" userId="4ab87a78-26a9-42b5-a94b-25484133fa0b" providerId="ADAL" clId="{9A9EEDBD-574A-4024-B7F7-4FF07B30DFD6}" dt="2023-10-09T07:34:35.026" v="11838" actId="165"/>
          <ac:spMkLst>
            <pc:docMk/>
            <pc:sldMk cId="1938885282" sldId="259"/>
            <ac:spMk id="19" creationId="{5489DE39-089D-417F-B8D9-14E33430BFB7}"/>
          </ac:spMkLst>
        </pc:spChg>
        <pc:spChg chg="mod">
          <ac:chgData name="Nicolas Sundqvist" userId="4ab87a78-26a9-42b5-a94b-25484133fa0b" providerId="ADAL" clId="{9A9EEDBD-574A-4024-B7F7-4FF07B30DFD6}" dt="2023-10-09T07:34:35.026" v="11838" actId="165"/>
          <ac:spMkLst>
            <pc:docMk/>
            <pc:sldMk cId="1938885282" sldId="259"/>
            <ac:spMk id="20" creationId="{5EFFD033-230A-4AF7-9F7A-FDE8DC4819F6}"/>
          </ac:spMkLst>
        </pc:spChg>
        <pc:spChg chg="mod">
          <ac:chgData name="Nicolas Sundqvist" userId="4ab87a78-26a9-42b5-a94b-25484133fa0b" providerId="ADAL" clId="{9A9EEDBD-574A-4024-B7F7-4FF07B30DFD6}" dt="2023-10-09T07:34:35.026" v="11838" actId="165"/>
          <ac:spMkLst>
            <pc:docMk/>
            <pc:sldMk cId="1938885282" sldId="259"/>
            <ac:spMk id="21" creationId="{E1605BCC-43A7-43ED-9D78-4EB9C028BB51}"/>
          </ac:spMkLst>
        </pc:spChg>
        <pc:spChg chg="mod">
          <ac:chgData name="Nicolas Sundqvist" userId="4ab87a78-26a9-42b5-a94b-25484133fa0b" providerId="ADAL" clId="{9A9EEDBD-574A-4024-B7F7-4FF07B30DFD6}" dt="2023-10-09T07:34:35.026" v="11838" actId="165"/>
          <ac:spMkLst>
            <pc:docMk/>
            <pc:sldMk cId="1938885282" sldId="259"/>
            <ac:spMk id="22" creationId="{8F8DAA42-B62F-4E70-B5A8-7B7E4BECDA7F}"/>
          </ac:spMkLst>
        </pc:spChg>
        <pc:spChg chg="mod">
          <ac:chgData name="Nicolas Sundqvist" userId="4ab87a78-26a9-42b5-a94b-25484133fa0b" providerId="ADAL" clId="{9A9EEDBD-574A-4024-B7F7-4FF07B30DFD6}" dt="2023-10-09T07:34:35.026" v="11838" actId="165"/>
          <ac:spMkLst>
            <pc:docMk/>
            <pc:sldMk cId="1938885282" sldId="259"/>
            <ac:spMk id="23" creationId="{F7E28E74-3849-41A1-8D13-0239E4C3F0D1}"/>
          </ac:spMkLst>
        </pc:spChg>
        <pc:spChg chg="mod">
          <ac:chgData name="Nicolas Sundqvist" userId="4ab87a78-26a9-42b5-a94b-25484133fa0b" providerId="ADAL" clId="{9A9EEDBD-574A-4024-B7F7-4FF07B30DFD6}" dt="2023-10-09T07:34:35.026" v="11838" actId="165"/>
          <ac:spMkLst>
            <pc:docMk/>
            <pc:sldMk cId="1938885282" sldId="259"/>
            <ac:spMk id="24" creationId="{A655BD68-8ED1-4C72-968F-2C6D48D5ACC9}"/>
          </ac:spMkLst>
        </pc:spChg>
        <pc:spChg chg="mod">
          <ac:chgData name="Nicolas Sundqvist" userId="4ab87a78-26a9-42b5-a94b-25484133fa0b" providerId="ADAL" clId="{9A9EEDBD-574A-4024-B7F7-4FF07B30DFD6}" dt="2023-10-09T07:34:35.026" v="11838" actId="165"/>
          <ac:spMkLst>
            <pc:docMk/>
            <pc:sldMk cId="1938885282" sldId="259"/>
            <ac:spMk id="25" creationId="{BC5BFDB0-D723-4D1D-B974-5E2087613604}"/>
          </ac:spMkLst>
        </pc:spChg>
        <pc:spChg chg="mod">
          <ac:chgData name="Nicolas Sundqvist" userId="4ab87a78-26a9-42b5-a94b-25484133fa0b" providerId="ADAL" clId="{9A9EEDBD-574A-4024-B7F7-4FF07B30DFD6}" dt="2023-10-09T07:34:35.026" v="11838" actId="165"/>
          <ac:spMkLst>
            <pc:docMk/>
            <pc:sldMk cId="1938885282" sldId="259"/>
            <ac:spMk id="27" creationId="{531E492B-0B2C-4670-AFA7-60A07DB2780D}"/>
          </ac:spMkLst>
        </pc:spChg>
        <pc:spChg chg="mod">
          <ac:chgData name="Nicolas Sundqvist" userId="4ab87a78-26a9-42b5-a94b-25484133fa0b" providerId="ADAL" clId="{9A9EEDBD-574A-4024-B7F7-4FF07B30DFD6}" dt="2023-10-09T07:34:35.026" v="11838" actId="165"/>
          <ac:spMkLst>
            <pc:docMk/>
            <pc:sldMk cId="1938885282" sldId="259"/>
            <ac:spMk id="28" creationId="{A838AD69-7813-4B83-AABE-387EF10F434C}"/>
          </ac:spMkLst>
        </pc:spChg>
        <pc:spChg chg="mod">
          <ac:chgData name="Nicolas Sundqvist" userId="4ab87a78-26a9-42b5-a94b-25484133fa0b" providerId="ADAL" clId="{9A9EEDBD-574A-4024-B7F7-4FF07B30DFD6}" dt="2023-10-09T07:34:35.026" v="11838" actId="165"/>
          <ac:spMkLst>
            <pc:docMk/>
            <pc:sldMk cId="1938885282" sldId="259"/>
            <ac:spMk id="29" creationId="{433034EA-184A-459B-9079-010EF84DC2BC}"/>
          </ac:spMkLst>
        </pc:spChg>
        <pc:spChg chg="mod">
          <ac:chgData name="Nicolas Sundqvist" userId="4ab87a78-26a9-42b5-a94b-25484133fa0b" providerId="ADAL" clId="{9A9EEDBD-574A-4024-B7F7-4FF07B30DFD6}" dt="2023-10-09T07:34:35.026" v="11838" actId="165"/>
          <ac:spMkLst>
            <pc:docMk/>
            <pc:sldMk cId="1938885282" sldId="259"/>
            <ac:spMk id="30" creationId="{6051D4B0-FEC0-4F24-9D7C-C716081C694F}"/>
          </ac:spMkLst>
        </pc:spChg>
        <pc:spChg chg="mod">
          <ac:chgData name="Nicolas Sundqvist" userId="4ab87a78-26a9-42b5-a94b-25484133fa0b" providerId="ADAL" clId="{9A9EEDBD-574A-4024-B7F7-4FF07B30DFD6}" dt="2023-10-09T07:34:35.026" v="11838" actId="165"/>
          <ac:spMkLst>
            <pc:docMk/>
            <pc:sldMk cId="1938885282" sldId="259"/>
            <ac:spMk id="31" creationId="{BC0FD80D-F7CA-44FE-9E31-207B4622B621}"/>
          </ac:spMkLst>
        </pc:spChg>
        <pc:spChg chg="mod">
          <ac:chgData name="Nicolas Sundqvist" userId="4ab87a78-26a9-42b5-a94b-25484133fa0b" providerId="ADAL" clId="{9A9EEDBD-574A-4024-B7F7-4FF07B30DFD6}" dt="2023-10-09T07:34:35.026" v="11838" actId="165"/>
          <ac:spMkLst>
            <pc:docMk/>
            <pc:sldMk cId="1938885282" sldId="259"/>
            <ac:spMk id="32" creationId="{716A05CD-60AE-4A28-8491-463BACC7D0DF}"/>
          </ac:spMkLst>
        </pc:spChg>
        <pc:spChg chg="mod">
          <ac:chgData name="Nicolas Sundqvist" userId="4ab87a78-26a9-42b5-a94b-25484133fa0b" providerId="ADAL" clId="{9A9EEDBD-574A-4024-B7F7-4FF07B30DFD6}" dt="2023-10-09T07:34:35.026" v="11838" actId="165"/>
          <ac:spMkLst>
            <pc:docMk/>
            <pc:sldMk cId="1938885282" sldId="259"/>
            <ac:spMk id="33" creationId="{30BFC1BF-5E54-4720-BC7F-8E46CFE9F50D}"/>
          </ac:spMkLst>
        </pc:spChg>
        <pc:spChg chg="mod">
          <ac:chgData name="Nicolas Sundqvist" userId="4ab87a78-26a9-42b5-a94b-25484133fa0b" providerId="ADAL" clId="{9A9EEDBD-574A-4024-B7F7-4FF07B30DFD6}" dt="2023-10-09T07:34:41.224" v="11839" actId="165"/>
          <ac:spMkLst>
            <pc:docMk/>
            <pc:sldMk cId="1938885282" sldId="259"/>
            <ac:spMk id="42" creationId="{69B95192-2646-4A4A-B90E-0642900074AE}"/>
          </ac:spMkLst>
        </pc:spChg>
        <pc:spChg chg="mod">
          <ac:chgData name="Nicolas Sundqvist" userId="4ab87a78-26a9-42b5-a94b-25484133fa0b" providerId="ADAL" clId="{9A9EEDBD-574A-4024-B7F7-4FF07B30DFD6}" dt="2023-10-09T07:34:41.224" v="11839" actId="165"/>
          <ac:spMkLst>
            <pc:docMk/>
            <pc:sldMk cId="1938885282" sldId="259"/>
            <ac:spMk id="43" creationId="{C4C25C7D-BCD4-43F4-8DBA-FE35D490BF59}"/>
          </ac:spMkLst>
        </pc:spChg>
        <pc:spChg chg="mod">
          <ac:chgData name="Nicolas Sundqvist" userId="4ab87a78-26a9-42b5-a94b-25484133fa0b" providerId="ADAL" clId="{9A9EEDBD-574A-4024-B7F7-4FF07B30DFD6}" dt="2023-10-07T08:25:01.449" v="3781" actId="1036"/>
          <ac:spMkLst>
            <pc:docMk/>
            <pc:sldMk cId="1938885282" sldId="259"/>
            <ac:spMk id="46" creationId="{C56CFE90-5F97-45F6-98D5-CF6CFCFD9C27}"/>
          </ac:spMkLst>
        </pc:spChg>
        <pc:spChg chg="add mod">
          <ac:chgData name="Nicolas Sundqvist" userId="4ab87a78-26a9-42b5-a94b-25484133fa0b" providerId="ADAL" clId="{9A9EEDBD-574A-4024-B7F7-4FF07B30DFD6}" dt="2023-10-07T08:24:56.501" v="3770" actId="1036"/>
          <ac:spMkLst>
            <pc:docMk/>
            <pc:sldMk cId="1938885282" sldId="259"/>
            <ac:spMk id="47" creationId="{396D8442-00C6-C39E-6816-BDE0BC8D5858}"/>
          </ac:spMkLst>
        </pc:spChg>
        <pc:spChg chg="add mod">
          <ac:chgData name="Nicolas Sundqvist" userId="4ab87a78-26a9-42b5-a94b-25484133fa0b" providerId="ADAL" clId="{9A9EEDBD-574A-4024-B7F7-4FF07B30DFD6}" dt="2023-10-10T05:16:36.632" v="15920" actId="1035"/>
          <ac:spMkLst>
            <pc:docMk/>
            <pc:sldMk cId="1938885282" sldId="259"/>
            <ac:spMk id="48" creationId="{EA289165-41BF-A6C4-712F-E8412A5E7A5F}"/>
          </ac:spMkLst>
        </pc:spChg>
        <pc:spChg chg="add mod">
          <ac:chgData name="Nicolas Sundqvist" userId="4ab87a78-26a9-42b5-a94b-25484133fa0b" providerId="ADAL" clId="{9A9EEDBD-574A-4024-B7F7-4FF07B30DFD6}" dt="2023-10-10T05:16:30.533" v="15918" actId="1036"/>
          <ac:spMkLst>
            <pc:docMk/>
            <pc:sldMk cId="1938885282" sldId="259"/>
            <ac:spMk id="51" creationId="{2DFCD651-2230-483E-B72C-55569281584A}"/>
          </ac:spMkLst>
        </pc:spChg>
        <pc:spChg chg="add mod">
          <ac:chgData name="Nicolas Sundqvist" userId="4ab87a78-26a9-42b5-a94b-25484133fa0b" providerId="ADAL" clId="{9A9EEDBD-574A-4024-B7F7-4FF07B30DFD6}" dt="2023-10-07T08:27:17.115" v="3818" actId="1076"/>
          <ac:spMkLst>
            <pc:docMk/>
            <pc:sldMk cId="1938885282" sldId="259"/>
            <ac:spMk id="52" creationId="{6C5F8FD4-C60E-D67E-3833-EFEE3397D923}"/>
          </ac:spMkLst>
        </pc:spChg>
        <pc:spChg chg="add mod">
          <ac:chgData name="Nicolas Sundqvist" userId="4ab87a78-26a9-42b5-a94b-25484133fa0b" providerId="ADAL" clId="{9A9EEDBD-574A-4024-B7F7-4FF07B30DFD6}" dt="2023-10-09T07:26:26.268" v="11805" actId="12789"/>
          <ac:spMkLst>
            <pc:docMk/>
            <pc:sldMk cId="1938885282" sldId="259"/>
            <ac:spMk id="53" creationId="{3FE24717-EDF2-6EC8-C173-0165DF806134}"/>
          </ac:spMkLst>
        </pc:spChg>
        <pc:spChg chg="add mod">
          <ac:chgData name="Nicolas Sundqvist" userId="4ab87a78-26a9-42b5-a94b-25484133fa0b" providerId="ADAL" clId="{9A9EEDBD-574A-4024-B7F7-4FF07B30DFD6}" dt="2023-10-10T05:15:45.215" v="15853" actId="6549"/>
          <ac:spMkLst>
            <pc:docMk/>
            <pc:sldMk cId="1938885282" sldId="259"/>
            <ac:spMk id="54" creationId="{5CA0B568-D53A-71D2-4673-ED75E3524CB5}"/>
          </ac:spMkLst>
        </pc:spChg>
        <pc:spChg chg="add mod">
          <ac:chgData name="Nicolas Sundqvist" userId="4ab87a78-26a9-42b5-a94b-25484133fa0b" providerId="ADAL" clId="{9A9EEDBD-574A-4024-B7F7-4FF07B30DFD6}" dt="2023-10-09T07:26:21.491" v="11804" actId="555"/>
          <ac:spMkLst>
            <pc:docMk/>
            <pc:sldMk cId="1938885282" sldId="259"/>
            <ac:spMk id="55" creationId="{1CB648C9-2E37-EA08-886E-968296F3DBFF}"/>
          </ac:spMkLst>
        </pc:spChg>
        <pc:grpChg chg="del mod">
          <ac:chgData name="Nicolas Sundqvist" userId="4ab87a78-26a9-42b5-a94b-25484133fa0b" providerId="ADAL" clId="{9A9EEDBD-574A-4024-B7F7-4FF07B30DFD6}" dt="2023-10-09T07:34:35.026" v="11838" actId="165"/>
          <ac:grpSpMkLst>
            <pc:docMk/>
            <pc:sldMk cId="1938885282" sldId="259"/>
            <ac:grpSpMk id="16" creationId="{20754ABB-C94D-43CF-9543-D0FBD89F5406}"/>
          </ac:grpSpMkLst>
        </pc:grpChg>
        <pc:grpChg chg="del mod topLvl">
          <ac:chgData name="Nicolas Sundqvist" userId="4ab87a78-26a9-42b5-a94b-25484133fa0b" providerId="ADAL" clId="{9A9EEDBD-574A-4024-B7F7-4FF07B30DFD6}" dt="2023-10-09T07:34:41.224" v="11839" actId="165"/>
          <ac:grpSpMkLst>
            <pc:docMk/>
            <pc:sldMk cId="1938885282" sldId="259"/>
            <ac:grpSpMk id="17" creationId="{233EFB1C-51C8-4D5D-8DCD-C5AB70CE38EF}"/>
          </ac:grpSpMkLst>
        </pc:grpChg>
        <pc:grpChg chg="mod topLvl">
          <ac:chgData name="Nicolas Sundqvist" userId="4ab87a78-26a9-42b5-a94b-25484133fa0b" providerId="ADAL" clId="{9A9EEDBD-574A-4024-B7F7-4FF07B30DFD6}" dt="2023-10-09T07:34:35.026" v="11838" actId="165"/>
          <ac:grpSpMkLst>
            <pc:docMk/>
            <pc:sldMk cId="1938885282" sldId="259"/>
            <ac:grpSpMk id="18" creationId="{3A615C10-0D5F-4F07-B919-338B4EAFA7EF}"/>
          </ac:grpSpMkLst>
        </pc:grpChg>
        <pc:grpChg chg="mod">
          <ac:chgData name="Nicolas Sundqvist" userId="4ab87a78-26a9-42b5-a94b-25484133fa0b" providerId="ADAL" clId="{9A9EEDBD-574A-4024-B7F7-4FF07B30DFD6}" dt="2023-10-09T07:34:35.026" v="11838" actId="165"/>
          <ac:grpSpMkLst>
            <pc:docMk/>
            <pc:sldMk cId="1938885282" sldId="259"/>
            <ac:grpSpMk id="26" creationId="{939C2C4C-F5A9-436D-BAB5-B3D3900CC577}"/>
          </ac:grpSpMkLst>
        </pc:grpChg>
        <pc:grpChg chg="del mod topLvl">
          <ac:chgData name="Nicolas Sundqvist" userId="4ab87a78-26a9-42b5-a94b-25484133fa0b" providerId="ADAL" clId="{9A9EEDBD-574A-4024-B7F7-4FF07B30DFD6}" dt="2023-10-09T07:35:18.352" v="11841" actId="165"/>
          <ac:grpSpMkLst>
            <pc:docMk/>
            <pc:sldMk cId="1938885282" sldId="259"/>
            <ac:grpSpMk id="35" creationId="{2E0A640B-EA97-413A-8D8C-00995CBBAA79}"/>
          </ac:grpSpMkLst>
        </pc:grpChg>
        <pc:grpChg chg="mod topLvl">
          <ac:chgData name="Nicolas Sundqvist" userId="4ab87a78-26a9-42b5-a94b-25484133fa0b" providerId="ADAL" clId="{9A9EEDBD-574A-4024-B7F7-4FF07B30DFD6}" dt="2023-10-09T07:34:41.224" v="11839" actId="165"/>
          <ac:grpSpMkLst>
            <pc:docMk/>
            <pc:sldMk cId="1938885282" sldId="259"/>
            <ac:grpSpMk id="36" creationId="{4C728F50-2849-4CE0-AAAE-BBB04C038E6B}"/>
          </ac:grpSpMkLst>
        </pc:grpChg>
        <pc:graphicFrameChg chg="mod modGraphic">
          <ac:chgData name="Nicolas Sundqvist" userId="4ab87a78-26a9-42b5-a94b-25484133fa0b" providerId="ADAL" clId="{9A9EEDBD-574A-4024-B7F7-4FF07B30DFD6}" dt="2023-10-07T08:09:47.310" v="3564" actId="1076"/>
          <ac:graphicFrameMkLst>
            <pc:docMk/>
            <pc:sldMk cId="1938885282" sldId="259"/>
            <ac:graphicFrameMk id="2" creationId="{00000000-0000-0000-0000-000000000000}"/>
          </ac:graphicFrameMkLst>
        </pc:graphicFrameChg>
        <pc:graphicFrameChg chg="add mod modVis">
          <ac:chgData name="Nicolas Sundqvist" userId="4ab87a78-26a9-42b5-a94b-25484133fa0b" providerId="ADAL" clId="{9A9EEDBD-574A-4024-B7F7-4FF07B30DFD6}" dt="2023-10-07T08:09:47.310" v="3564" actId="1076"/>
          <ac:graphicFrameMkLst>
            <pc:docMk/>
            <pc:sldMk cId="1938885282" sldId="259"/>
            <ac:graphicFrameMk id="8" creationId="{76A98F2E-88A1-EF5F-4C03-C3C2551D12CB}"/>
          </ac:graphicFrameMkLst>
        </pc:graphicFrameChg>
        <pc:cxnChg chg="mod topLvl">
          <ac:chgData name="Nicolas Sundqvist" userId="4ab87a78-26a9-42b5-a94b-25484133fa0b" providerId="ADAL" clId="{9A9EEDBD-574A-4024-B7F7-4FF07B30DFD6}" dt="2023-10-09T07:34:41.224" v="11839" actId="165"/>
          <ac:cxnSpMkLst>
            <pc:docMk/>
            <pc:sldMk cId="1938885282" sldId="259"/>
            <ac:cxnSpMk id="34" creationId="{DB0564C4-9174-4333-981E-74E097836283}"/>
          </ac:cxnSpMkLst>
        </pc:cxnChg>
        <pc:cxnChg chg="mod topLvl">
          <ac:chgData name="Nicolas Sundqvist" userId="4ab87a78-26a9-42b5-a94b-25484133fa0b" providerId="ADAL" clId="{9A9EEDBD-574A-4024-B7F7-4FF07B30DFD6}" dt="2023-10-09T07:34:41.224" v="11839" actId="165"/>
          <ac:cxnSpMkLst>
            <pc:docMk/>
            <pc:sldMk cId="1938885282" sldId="259"/>
            <ac:cxnSpMk id="37" creationId="{85B7D72D-58E5-42E2-A6F3-E5ABDDF1D008}"/>
          </ac:cxnSpMkLst>
        </pc:cxnChg>
        <pc:cxnChg chg="mod topLvl">
          <ac:chgData name="Nicolas Sundqvist" userId="4ab87a78-26a9-42b5-a94b-25484133fa0b" providerId="ADAL" clId="{9A9EEDBD-574A-4024-B7F7-4FF07B30DFD6}" dt="2023-10-09T07:34:41.224" v="11839" actId="165"/>
          <ac:cxnSpMkLst>
            <pc:docMk/>
            <pc:sldMk cId="1938885282" sldId="259"/>
            <ac:cxnSpMk id="38" creationId="{D129E5F5-59BE-4716-BE30-1F10EEBE77CC}"/>
          </ac:cxnSpMkLst>
        </pc:cxnChg>
        <pc:cxnChg chg="mod topLvl">
          <ac:chgData name="Nicolas Sundqvist" userId="4ab87a78-26a9-42b5-a94b-25484133fa0b" providerId="ADAL" clId="{9A9EEDBD-574A-4024-B7F7-4FF07B30DFD6}" dt="2023-10-09T07:34:41.224" v="11839" actId="165"/>
          <ac:cxnSpMkLst>
            <pc:docMk/>
            <pc:sldMk cId="1938885282" sldId="259"/>
            <ac:cxnSpMk id="39" creationId="{072393D8-3155-489D-97C4-835918B95506}"/>
          </ac:cxnSpMkLst>
        </pc:cxnChg>
        <pc:cxnChg chg="mod">
          <ac:chgData name="Nicolas Sundqvist" userId="4ab87a78-26a9-42b5-a94b-25484133fa0b" providerId="ADAL" clId="{9A9EEDBD-574A-4024-B7F7-4FF07B30DFD6}" dt="2023-10-09T07:34:41.224" v="11839" actId="165"/>
          <ac:cxnSpMkLst>
            <pc:docMk/>
            <pc:sldMk cId="1938885282" sldId="259"/>
            <ac:cxnSpMk id="40" creationId="{3B410518-D054-4675-A544-8CBB267B9E37}"/>
          </ac:cxnSpMkLst>
        </pc:cxnChg>
        <pc:cxnChg chg="mod">
          <ac:chgData name="Nicolas Sundqvist" userId="4ab87a78-26a9-42b5-a94b-25484133fa0b" providerId="ADAL" clId="{9A9EEDBD-574A-4024-B7F7-4FF07B30DFD6}" dt="2023-10-09T15:25:06.272" v="15780" actId="1037"/>
          <ac:cxnSpMkLst>
            <pc:docMk/>
            <pc:sldMk cId="1938885282" sldId="259"/>
            <ac:cxnSpMk id="41" creationId="{353EC533-08C3-410D-BB1D-E96895F73552}"/>
          </ac:cxnSpMkLst>
        </pc:cxnChg>
        <pc:cxnChg chg="mod topLvl">
          <ac:chgData name="Nicolas Sundqvist" userId="4ab87a78-26a9-42b5-a94b-25484133fa0b" providerId="ADAL" clId="{9A9EEDBD-574A-4024-B7F7-4FF07B30DFD6}" dt="2023-10-09T07:35:18.352" v="11841" actId="165"/>
          <ac:cxnSpMkLst>
            <pc:docMk/>
            <pc:sldMk cId="1938885282" sldId="259"/>
            <ac:cxnSpMk id="44" creationId="{89EE0EE0-5AF9-4327-AE86-17C0D4B3E8BC}"/>
          </ac:cxnSpMkLst>
        </pc:cxnChg>
        <pc:cxnChg chg="mod topLvl">
          <ac:chgData name="Nicolas Sundqvist" userId="4ab87a78-26a9-42b5-a94b-25484133fa0b" providerId="ADAL" clId="{9A9EEDBD-574A-4024-B7F7-4FF07B30DFD6}" dt="2023-10-09T07:35:18.352" v="11841" actId="165"/>
          <ac:cxnSpMkLst>
            <pc:docMk/>
            <pc:sldMk cId="1938885282" sldId="259"/>
            <ac:cxnSpMk id="45" creationId="{BAC0AF3A-0211-4222-8D65-A0EC547B218D}"/>
          </ac:cxnSpMkLst>
        </pc:cxnChg>
        <pc:cxnChg chg="add del mod">
          <ac:chgData name="Nicolas Sundqvist" userId="4ab87a78-26a9-42b5-a94b-25484133fa0b" providerId="ADAL" clId="{9A9EEDBD-574A-4024-B7F7-4FF07B30DFD6}" dt="2023-10-10T05:16:21.492" v="15912" actId="478"/>
          <ac:cxnSpMkLst>
            <pc:docMk/>
            <pc:sldMk cId="1938885282" sldId="259"/>
            <ac:cxnSpMk id="50" creationId="{AEFD6E25-6BB3-796B-9905-ED41889FBE63}"/>
          </ac:cxnSpMkLst>
        </pc:cxnChg>
      </pc:sldChg>
      <pc:sldChg chg="addSp delSp modSp mod addAnim delAnim modAnim">
        <pc:chgData name="Nicolas Sundqvist" userId="4ab87a78-26a9-42b5-a94b-25484133fa0b" providerId="ADAL" clId="{9A9EEDBD-574A-4024-B7F7-4FF07B30DFD6}" dt="2023-10-09T07:32:30.047" v="11834" actId="14430"/>
        <pc:sldMkLst>
          <pc:docMk/>
          <pc:sldMk cId="1375599160" sldId="260"/>
        </pc:sldMkLst>
        <pc:spChg chg="mod">
          <ac:chgData name="Nicolas Sundqvist" userId="4ab87a78-26a9-42b5-a94b-25484133fa0b" providerId="ADAL" clId="{9A9EEDBD-574A-4024-B7F7-4FF07B30DFD6}" dt="2023-10-08T07:43:23.501" v="5458" actId="1076"/>
          <ac:spMkLst>
            <pc:docMk/>
            <pc:sldMk cId="1375599160" sldId="260"/>
            <ac:spMk id="2" creationId="{2CE8EE53-B7EE-45A9-99D0-34A0CB37CBD7}"/>
          </ac:spMkLst>
        </pc:spChg>
        <pc:spChg chg="add mod">
          <ac:chgData name="Nicolas Sundqvist" userId="4ab87a78-26a9-42b5-a94b-25484133fa0b" providerId="ADAL" clId="{9A9EEDBD-574A-4024-B7F7-4FF07B30DFD6}" dt="2023-10-08T09:04:42.299" v="6432" actId="1035"/>
          <ac:spMkLst>
            <pc:docMk/>
            <pc:sldMk cId="1375599160" sldId="260"/>
            <ac:spMk id="3" creationId="{0DD53730-6203-B163-ED91-E11EDF00FDAF}"/>
          </ac:spMkLst>
        </pc:spChg>
        <pc:spChg chg="mod">
          <ac:chgData name="Nicolas Sundqvist" userId="4ab87a78-26a9-42b5-a94b-25484133fa0b" providerId="ADAL" clId="{9A9EEDBD-574A-4024-B7F7-4FF07B30DFD6}" dt="2023-10-08T08:05:27.768" v="6015" actId="404"/>
          <ac:spMkLst>
            <pc:docMk/>
            <pc:sldMk cId="1375599160" sldId="260"/>
            <ac:spMk id="4" creationId="{00000000-0000-0000-0000-000000000000}"/>
          </ac:spMkLst>
        </pc:spChg>
        <pc:spChg chg="mod">
          <ac:chgData name="Nicolas Sundqvist" userId="4ab87a78-26a9-42b5-a94b-25484133fa0b" providerId="ADAL" clId="{9A9EEDBD-574A-4024-B7F7-4FF07B30DFD6}" dt="2023-10-08T08:05:27.768" v="6015" actId="404"/>
          <ac:spMkLst>
            <pc:docMk/>
            <pc:sldMk cId="1375599160" sldId="260"/>
            <ac:spMk id="5" creationId="{00000000-0000-0000-0000-000000000000}"/>
          </ac:spMkLst>
        </pc:spChg>
        <pc:spChg chg="mod">
          <ac:chgData name="Nicolas Sundqvist" userId="4ab87a78-26a9-42b5-a94b-25484133fa0b" providerId="ADAL" clId="{9A9EEDBD-574A-4024-B7F7-4FF07B30DFD6}" dt="2023-10-08T08:05:27.768" v="6015" actId="404"/>
          <ac:spMkLst>
            <pc:docMk/>
            <pc:sldMk cId="1375599160" sldId="260"/>
            <ac:spMk id="6" creationId="{00000000-0000-0000-0000-000000000000}"/>
          </ac:spMkLst>
        </pc:spChg>
        <pc:spChg chg="mod">
          <ac:chgData name="Nicolas Sundqvist" userId="4ab87a78-26a9-42b5-a94b-25484133fa0b" providerId="ADAL" clId="{9A9EEDBD-574A-4024-B7F7-4FF07B30DFD6}" dt="2023-10-08T08:05:27.768" v="6015" actId="404"/>
          <ac:spMkLst>
            <pc:docMk/>
            <pc:sldMk cId="1375599160" sldId="260"/>
            <ac:spMk id="7" creationId="{00000000-0000-0000-0000-000000000000}"/>
          </ac:spMkLst>
        </pc:spChg>
        <pc:spChg chg="mod">
          <ac:chgData name="Nicolas Sundqvist" userId="4ab87a78-26a9-42b5-a94b-25484133fa0b" providerId="ADAL" clId="{9A9EEDBD-574A-4024-B7F7-4FF07B30DFD6}" dt="2023-10-08T08:05:27.768" v="6015" actId="404"/>
          <ac:spMkLst>
            <pc:docMk/>
            <pc:sldMk cId="1375599160" sldId="260"/>
            <ac:spMk id="8" creationId="{00000000-0000-0000-0000-000000000000}"/>
          </ac:spMkLst>
        </pc:spChg>
        <pc:spChg chg="mod">
          <ac:chgData name="Nicolas Sundqvist" userId="4ab87a78-26a9-42b5-a94b-25484133fa0b" providerId="ADAL" clId="{9A9EEDBD-574A-4024-B7F7-4FF07B30DFD6}" dt="2023-10-08T08:05:27.768" v="6015" actId="404"/>
          <ac:spMkLst>
            <pc:docMk/>
            <pc:sldMk cId="1375599160" sldId="260"/>
            <ac:spMk id="9" creationId="{00000000-0000-0000-0000-000000000000}"/>
          </ac:spMkLst>
        </pc:spChg>
        <pc:spChg chg="mod">
          <ac:chgData name="Nicolas Sundqvist" userId="4ab87a78-26a9-42b5-a94b-25484133fa0b" providerId="ADAL" clId="{9A9EEDBD-574A-4024-B7F7-4FF07B30DFD6}" dt="2023-10-08T08:05:27.768" v="6015" actId="404"/>
          <ac:spMkLst>
            <pc:docMk/>
            <pc:sldMk cId="1375599160" sldId="260"/>
            <ac:spMk id="10" creationId="{00000000-0000-0000-0000-000000000000}"/>
          </ac:spMkLst>
        </pc:spChg>
        <pc:spChg chg="mod">
          <ac:chgData name="Nicolas Sundqvist" userId="4ab87a78-26a9-42b5-a94b-25484133fa0b" providerId="ADAL" clId="{9A9EEDBD-574A-4024-B7F7-4FF07B30DFD6}" dt="2023-10-08T08:05:27.768" v="6015" actId="404"/>
          <ac:spMkLst>
            <pc:docMk/>
            <pc:sldMk cId="1375599160" sldId="260"/>
            <ac:spMk id="11" creationId="{00000000-0000-0000-0000-000000000000}"/>
          </ac:spMkLst>
        </pc:spChg>
        <pc:spChg chg="mod">
          <ac:chgData name="Nicolas Sundqvist" userId="4ab87a78-26a9-42b5-a94b-25484133fa0b" providerId="ADAL" clId="{9A9EEDBD-574A-4024-B7F7-4FF07B30DFD6}" dt="2023-10-08T08:05:27.768" v="6015" actId="404"/>
          <ac:spMkLst>
            <pc:docMk/>
            <pc:sldMk cId="1375599160" sldId="260"/>
            <ac:spMk id="12" creationId="{00000000-0000-0000-0000-000000000000}"/>
          </ac:spMkLst>
        </pc:spChg>
        <pc:spChg chg="mod">
          <ac:chgData name="Nicolas Sundqvist" userId="4ab87a78-26a9-42b5-a94b-25484133fa0b" providerId="ADAL" clId="{9A9EEDBD-574A-4024-B7F7-4FF07B30DFD6}" dt="2023-10-08T09:00:51.499" v="6371" actId="207"/>
          <ac:spMkLst>
            <pc:docMk/>
            <pc:sldMk cId="1375599160" sldId="260"/>
            <ac:spMk id="13" creationId="{00000000-0000-0000-0000-000000000000}"/>
          </ac:spMkLst>
        </pc:spChg>
        <pc:spChg chg="mod">
          <ac:chgData name="Nicolas Sundqvist" userId="4ab87a78-26a9-42b5-a94b-25484133fa0b" providerId="ADAL" clId="{9A9EEDBD-574A-4024-B7F7-4FF07B30DFD6}" dt="2023-10-08T08:05:27.768" v="6015" actId="404"/>
          <ac:spMkLst>
            <pc:docMk/>
            <pc:sldMk cId="1375599160" sldId="260"/>
            <ac:spMk id="14" creationId="{00000000-0000-0000-0000-000000000000}"/>
          </ac:spMkLst>
        </pc:spChg>
        <pc:spChg chg="mod">
          <ac:chgData name="Nicolas Sundqvist" userId="4ab87a78-26a9-42b5-a94b-25484133fa0b" providerId="ADAL" clId="{9A9EEDBD-574A-4024-B7F7-4FF07B30DFD6}" dt="2023-10-08T08:05:27.768" v="6015" actId="404"/>
          <ac:spMkLst>
            <pc:docMk/>
            <pc:sldMk cId="1375599160" sldId="260"/>
            <ac:spMk id="15" creationId="{00000000-0000-0000-0000-000000000000}"/>
          </ac:spMkLst>
        </pc:spChg>
        <pc:spChg chg="add mod">
          <ac:chgData name="Nicolas Sundqvist" userId="4ab87a78-26a9-42b5-a94b-25484133fa0b" providerId="ADAL" clId="{9A9EEDBD-574A-4024-B7F7-4FF07B30DFD6}" dt="2023-10-08T09:04:42.299" v="6432" actId="1035"/>
          <ac:spMkLst>
            <pc:docMk/>
            <pc:sldMk cId="1375599160" sldId="260"/>
            <ac:spMk id="16" creationId="{84AAFEA3-0365-4637-9C89-CD7206FF0FC9}"/>
          </ac:spMkLst>
        </pc:spChg>
        <pc:spChg chg="add mod">
          <ac:chgData name="Nicolas Sundqvist" userId="4ab87a78-26a9-42b5-a94b-25484133fa0b" providerId="ADAL" clId="{9A9EEDBD-574A-4024-B7F7-4FF07B30DFD6}" dt="2023-10-08T09:04:42.299" v="6432" actId="1035"/>
          <ac:spMkLst>
            <pc:docMk/>
            <pc:sldMk cId="1375599160" sldId="260"/>
            <ac:spMk id="17" creationId="{5F16C941-97DC-6B67-396C-F563CADB6797}"/>
          </ac:spMkLst>
        </pc:spChg>
        <pc:spChg chg="add mod">
          <ac:chgData name="Nicolas Sundqvist" userId="4ab87a78-26a9-42b5-a94b-25484133fa0b" providerId="ADAL" clId="{9A9EEDBD-574A-4024-B7F7-4FF07B30DFD6}" dt="2023-10-08T07:43:35.853" v="5459" actId="164"/>
          <ac:spMkLst>
            <pc:docMk/>
            <pc:sldMk cId="1375599160" sldId="260"/>
            <ac:spMk id="32" creationId="{21E03A95-34C0-86DF-D72A-D762EC91A76B}"/>
          </ac:spMkLst>
        </pc:spChg>
        <pc:spChg chg="add mod">
          <ac:chgData name="Nicolas Sundqvist" userId="4ab87a78-26a9-42b5-a94b-25484133fa0b" providerId="ADAL" clId="{9A9EEDBD-574A-4024-B7F7-4FF07B30DFD6}" dt="2023-10-08T07:43:35.853" v="5459" actId="164"/>
          <ac:spMkLst>
            <pc:docMk/>
            <pc:sldMk cId="1375599160" sldId="260"/>
            <ac:spMk id="33" creationId="{ADC211BB-50FD-85E1-F0F6-44E2E2B6761F}"/>
          </ac:spMkLst>
        </pc:spChg>
        <pc:spChg chg="add mod">
          <ac:chgData name="Nicolas Sundqvist" userId="4ab87a78-26a9-42b5-a94b-25484133fa0b" providerId="ADAL" clId="{9A9EEDBD-574A-4024-B7F7-4FF07B30DFD6}" dt="2023-10-08T07:43:35.853" v="5459" actId="164"/>
          <ac:spMkLst>
            <pc:docMk/>
            <pc:sldMk cId="1375599160" sldId="260"/>
            <ac:spMk id="34" creationId="{69E43AB7-F195-256E-BA23-ACFB035CE344}"/>
          </ac:spMkLst>
        </pc:spChg>
        <pc:spChg chg="del">
          <ac:chgData name="Nicolas Sundqvist" userId="4ab87a78-26a9-42b5-a94b-25484133fa0b" providerId="ADAL" clId="{9A9EEDBD-574A-4024-B7F7-4FF07B30DFD6}" dt="2023-10-08T14:08:31.073" v="9207" actId="478"/>
          <ac:spMkLst>
            <pc:docMk/>
            <pc:sldMk cId="1375599160" sldId="260"/>
            <ac:spMk id="38" creationId="{00000000-0000-0000-0000-000000000000}"/>
          </ac:spMkLst>
        </pc:spChg>
        <pc:spChg chg="mod">
          <ac:chgData name="Nicolas Sundqvist" userId="4ab87a78-26a9-42b5-a94b-25484133fa0b" providerId="ADAL" clId="{9A9EEDBD-574A-4024-B7F7-4FF07B30DFD6}" dt="2023-10-08T07:43:39.079" v="5460"/>
          <ac:spMkLst>
            <pc:docMk/>
            <pc:sldMk cId="1375599160" sldId="260"/>
            <ac:spMk id="39" creationId="{BA262A2E-43D9-73C8-9263-2CA52E74D967}"/>
          </ac:spMkLst>
        </pc:spChg>
        <pc:spChg chg="mod">
          <ac:chgData name="Nicolas Sundqvist" userId="4ab87a78-26a9-42b5-a94b-25484133fa0b" providerId="ADAL" clId="{9A9EEDBD-574A-4024-B7F7-4FF07B30DFD6}" dt="2023-10-08T07:44:37.047" v="5512" actId="1037"/>
          <ac:spMkLst>
            <pc:docMk/>
            <pc:sldMk cId="1375599160" sldId="260"/>
            <ac:spMk id="40" creationId="{83BB13B7-ACD1-F142-BB4E-63B416A83378}"/>
          </ac:spMkLst>
        </pc:spChg>
        <pc:spChg chg="mod">
          <ac:chgData name="Nicolas Sundqvist" userId="4ab87a78-26a9-42b5-a94b-25484133fa0b" providerId="ADAL" clId="{9A9EEDBD-574A-4024-B7F7-4FF07B30DFD6}" dt="2023-10-08T07:44:47.502" v="5552" actId="1038"/>
          <ac:spMkLst>
            <pc:docMk/>
            <pc:sldMk cId="1375599160" sldId="260"/>
            <ac:spMk id="41" creationId="{9504ECA4-7004-BB54-367B-83FEE94D0D65}"/>
          </ac:spMkLst>
        </pc:spChg>
        <pc:spChg chg="mod">
          <ac:chgData name="Nicolas Sundqvist" userId="4ab87a78-26a9-42b5-a94b-25484133fa0b" providerId="ADAL" clId="{9A9EEDBD-574A-4024-B7F7-4FF07B30DFD6}" dt="2023-10-08T07:44:00.468" v="5467"/>
          <ac:spMkLst>
            <pc:docMk/>
            <pc:sldMk cId="1375599160" sldId="260"/>
            <ac:spMk id="45" creationId="{5533E5EE-7AC1-DC49-D087-78C4773E2B54}"/>
          </ac:spMkLst>
        </pc:spChg>
        <pc:spChg chg="mod">
          <ac:chgData name="Nicolas Sundqvist" userId="4ab87a78-26a9-42b5-a94b-25484133fa0b" providerId="ADAL" clId="{9A9EEDBD-574A-4024-B7F7-4FF07B30DFD6}" dt="2023-10-08T07:44:00.468" v="5467"/>
          <ac:spMkLst>
            <pc:docMk/>
            <pc:sldMk cId="1375599160" sldId="260"/>
            <ac:spMk id="46" creationId="{4E5A0D01-29BE-D829-14BC-FA6AC97F9B1E}"/>
          </ac:spMkLst>
        </pc:spChg>
        <pc:spChg chg="mod">
          <ac:chgData name="Nicolas Sundqvist" userId="4ab87a78-26a9-42b5-a94b-25484133fa0b" providerId="ADAL" clId="{9A9EEDBD-574A-4024-B7F7-4FF07B30DFD6}" dt="2023-10-08T07:44:00.468" v="5467"/>
          <ac:spMkLst>
            <pc:docMk/>
            <pc:sldMk cId="1375599160" sldId="260"/>
            <ac:spMk id="47" creationId="{DF7B2B72-F32B-AA16-AD3F-28BD9D080F0C}"/>
          </ac:spMkLst>
        </pc:spChg>
        <pc:spChg chg="mod topLvl">
          <ac:chgData name="Nicolas Sundqvist" userId="4ab87a78-26a9-42b5-a94b-25484133fa0b" providerId="ADAL" clId="{9A9EEDBD-574A-4024-B7F7-4FF07B30DFD6}" dt="2023-10-08T07:47:20.519" v="5685" actId="164"/>
          <ac:spMkLst>
            <pc:docMk/>
            <pc:sldMk cId="1375599160" sldId="260"/>
            <ac:spMk id="51" creationId="{F191411D-0D95-FE56-3E8A-19D0156AB1F2}"/>
          </ac:spMkLst>
        </pc:spChg>
        <pc:spChg chg="mod topLvl">
          <ac:chgData name="Nicolas Sundqvist" userId="4ab87a78-26a9-42b5-a94b-25484133fa0b" providerId="ADAL" clId="{9A9EEDBD-574A-4024-B7F7-4FF07B30DFD6}" dt="2023-10-08T07:47:20.519" v="5685" actId="164"/>
          <ac:spMkLst>
            <pc:docMk/>
            <pc:sldMk cId="1375599160" sldId="260"/>
            <ac:spMk id="52" creationId="{630F0BC4-E2D0-AB6A-92F2-A690B941B969}"/>
          </ac:spMkLst>
        </pc:spChg>
        <pc:spChg chg="mod topLvl">
          <ac:chgData name="Nicolas Sundqvist" userId="4ab87a78-26a9-42b5-a94b-25484133fa0b" providerId="ADAL" clId="{9A9EEDBD-574A-4024-B7F7-4FF07B30DFD6}" dt="2023-10-08T07:47:20.519" v="5685" actId="164"/>
          <ac:spMkLst>
            <pc:docMk/>
            <pc:sldMk cId="1375599160" sldId="260"/>
            <ac:spMk id="53" creationId="{CBD6A2E4-D112-1AB1-AE14-BF17480B8527}"/>
          </ac:spMkLst>
        </pc:spChg>
        <pc:spChg chg="add mod ord">
          <ac:chgData name="Nicolas Sundqvist" userId="4ab87a78-26a9-42b5-a94b-25484133fa0b" providerId="ADAL" clId="{9A9EEDBD-574A-4024-B7F7-4FF07B30DFD6}" dt="2023-10-08T07:47:20.519" v="5685" actId="164"/>
          <ac:spMkLst>
            <pc:docMk/>
            <pc:sldMk cId="1375599160" sldId="260"/>
            <ac:spMk id="56" creationId="{36EE356B-6B89-20B8-A24F-F06D96C6D40E}"/>
          </ac:spMkLst>
        </pc:spChg>
        <pc:spChg chg="mod">
          <ac:chgData name="Nicolas Sundqvist" userId="4ab87a78-26a9-42b5-a94b-25484133fa0b" providerId="ADAL" clId="{9A9EEDBD-574A-4024-B7F7-4FF07B30DFD6}" dt="2023-10-08T07:47:24.024" v="5686"/>
          <ac:spMkLst>
            <pc:docMk/>
            <pc:sldMk cId="1375599160" sldId="260"/>
            <ac:spMk id="60" creationId="{AAF69D04-CE32-FCCC-FCD5-3C84176EC3FE}"/>
          </ac:spMkLst>
        </pc:spChg>
        <pc:spChg chg="mod">
          <ac:chgData name="Nicolas Sundqvist" userId="4ab87a78-26a9-42b5-a94b-25484133fa0b" providerId="ADAL" clId="{9A9EEDBD-574A-4024-B7F7-4FF07B30DFD6}" dt="2023-10-08T08:04:45.693" v="6010" actId="1038"/>
          <ac:spMkLst>
            <pc:docMk/>
            <pc:sldMk cId="1375599160" sldId="260"/>
            <ac:spMk id="61" creationId="{0A9BCB2A-69A5-E3C0-BB1F-6BA0518095D4}"/>
          </ac:spMkLst>
        </pc:spChg>
        <pc:spChg chg="mod">
          <ac:chgData name="Nicolas Sundqvist" userId="4ab87a78-26a9-42b5-a94b-25484133fa0b" providerId="ADAL" clId="{9A9EEDBD-574A-4024-B7F7-4FF07B30DFD6}" dt="2023-10-08T07:47:24.024" v="5686"/>
          <ac:spMkLst>
            <pc:docMk/>
            <pc:sldMk cId="1375599160" sldId="260"/>
            <ac:spMk id="62" creationId="{712FE3FF-5119-7415-B2A8-6C86C2EC1695}"/>
          </ac:spMkLst>
        </pc:spChg>
        <pc:spChg chg="mod">
          <ac:chgData name="Nicolas Sundqvist" userId="4ab87a78-26a9-42b5-a94b-25484133fa0b" providerId="ADAL" clId="{9A9EEDBD-574A-4024-B7F7-4FF07B30DFD6}" dt="2023-10-08T08:04:43.011" v="6008" actId="1037"/>
          <ac:spMkLst>
            <pc:docMk/>
            <pc:sldMk cId="1375599160" sldId="260"/>
            <ac:spMk id="63" creationId="{A980CDA3-AC1E-E621-2597-EA793EF280CC}"/>
          </ac:spMkLst>
        </pc:spChg>
        <pc:spChg chg="mod">
          <ac:chgData name="Nicolas Sundqvist" userId="4ab87a78-26a9-42b5-a94b-25484133fa0b" providerId="ADAL" clId="{9A9EEDBD-574A-4024-B7F7-4FF07B30DFD6}" dt="2023-10-08T07:47:55.190" v="5688"/>
          <ac:spMkLst>
            <pc:docMk/>
            <pc:sldMk cId="1375599160" sldId="260"/>
            <ac:spMk id="67" creationId="{CF9FE524-E38D-127D-D0DF-7F6F3200389B}"/>
          </ac:spMkLst>
        </pc:spChg>
        <pc:spChg chg="mod">
          <ac:chgData name="Nicolas Sundqvist" userId="4ab87a78-26a9-42b5-a94b-25484133fa0b" providerId="ADAL" clId="{9A9EEDBD-574A-4024-B7F7-4FF07B30DFD6}" dt="2023-10-08T07:47:55.190" v="5688"/>
          <ac:spMkLst>
            <pc:docMk/>
            <pc:sldMk cId="1375599160" sldId="260"/>
            <ac:spMk id="68" creationId="{8EEACCDA-78AB-04DA-D11E-9A2FCCD49022}"/>
          </ac:spMkLst>
        </pc:spChg>
        <pc:spChg chg="mod">
          <ac:chgData name="Nicolas Sundqvist" userId="4ab87a78-26a9-42b5-a94b-25484133fa0b" providerId="ADAL" clId="{9A9EEDBD-574A-4024-B7F7-4FF07B30DFD6}" dt="2023-10-08T07:47:55.190" v="5688"/>
          <ac:spMkLst>
            <pc:docMk/>
            <pc:sldMk cId="1375599160" sldId="260"/>
            <ac:spMk id="69" creationId="{DA269703-5DE6-AC48-3E5D-D0E6D6E09908}"/>
          </ac:spMkLst>
        </pc:spChg>
        <pc:spChg chg="mod">
          <ac:chgData name="Nicolas Sundqvist" userId="4ab87a78-26a9-42b5-a94b-25484133fa0b" providerId="ADAL" clId="{9A9EEDBD-574A-4024-B7F7-4FF07B30DFD6}" dt="2023-10-08T07:47:55.190" v="5688"/>
          <ac:spMkLst>
            <pc:docMk/>
            <pc:sldMk cId="1375599160" sldId="260"/>
            <ac:spMk id="70" creationId="{DA27F7FA-C606-907D-246F-B8679D362426}"/>
          </ac:spMkLst>
        </pc:spChg>
        <pc:spChg chg="mod topLvl">
          <ac:chgData name="Nicolas Sundqvist" userId="4ab87a78-26a9-42b5-a94b-25484133fa0b" providerId="ADAL" clId="{9A9EEDBD-574A-4024-B7F7-4FF07B30DFD6}" dt="2023-10-08T07:52:05.821" v="5875" actId="164"/>
          <ac:spMkLst>
            <pc:docMk/>
            <pc:sldMk cId="1375599160" sldId="260"/>
            <ac:spMk id="74" creationId="{EBC36FAD-75CC-450C-C0F1-2A4C0FF36DEE}"/>
          </ac:spMkLst>
        </pc:spChg>
        <pc:spChg chg="mod topLvl">
          <ac:chgData name="Nicolas Sundqvist" userId="4ab87a78-26a9-42b5-a94b-25484133fa0b" providerId="ADAL" clId="{9A9EEDBD-574A-4024-B7F7-4FF07B30DFD6}" dt="2023-10-08T07:52:05.821" v="5875" actId="164"/>
          <ac:spMkLst>
            <pc:docMk/>
            <pc:sldMk cId="1375599160" sldId="260"/>
            <ac:spMk id="75" creationId="{F35BF6E3-A2D2-D5FB-3647-C7768A96DC39}"/>
          </ac:spMkLst>
        </pc:spChg>
        <pc:spChg chg="mod topLvl">
          <ac:chgData name="Nicolas Sundqvist" userId="4ab87a78-26a9-42b5-a94b-25484133fa0b" providerId="ADAL" clId="{9A9EEDBD-574A-4024-B7F7-4FF07B30DFD6}" dt="2023-10-08T07:52:05.821" v="5875" actId="164"/>
          <ac:spMkLst>
            <pc:docMk/>
            <pc:sldMk cId="1375599160" sldId="260"/>
            <ac:spMk id="76" creationId="{CD18F7F5-9DEB-416F-161D-AF3543BAEC4B}"/>
          </ac:spMkLst>
        </pc:spChg>
        <pc:spChg chg="mod topLvl">
          <ac:chgData name="Nicolas Sundqvist" userId="4ab87a78-26a9-42b5-a94b-25484133fa0b" providerId="ADAL" clId="{9A9EEDBD-574A-4024-B7F7-4FF07B30DFD6}" dt="2023-10-08T07:52:05.821" v="5875" actId="164"/>
          <ac:spMkLst>
            <pc:docMk/>
            <pc:sldMk cId="1375599160" sldId="260"/>
            <ac:spMk id="77" creationId="{CA28665F-6EB2-1270-1858-43D4418900AD}"/>
          </ac:spMkLst>
        </pc:spChg>
        <pc:spChg chg="add mod ord">
          <ac:chgData name="Nicolas Sundqvist" userId="4ab87a78-26a9-42b5-a94b-25484133fa0b" providerId="ADAL" clId="{9A9EEDBD-574A-4024-B7F7-4FF07B30DFD6}" dt="2023-10-08T07:52:05.821" v="5875" actId="164"/>
          <ac:spMkLst>
            <pc:docMk/>
            <pc:sldMk cId="1375599160" sldId="260"/>
            <ac:spMk id="80" creationId="{E6D3709F-13A8-1DCE-D0DD-4FE1BA175A74}"/>
          </ac:spMkLst>
        </pc:spChg>
        <pc:spChg chg="add mod">
          <ac:chgData name="Nicolas Sundqvist" userId="4ab87a78-26a9-42b5-a94b-25484133fa0b" providerId="ADAL" clId="{9A9EEDBD-574A-4024-B7F7-4FF07B30DFD6}" dt="2023-10-08T08:06:33.293" v="6035" actId="164"/>
          <ac:spMkLst>
            <pc:docMk/>
            <pc:sldMk cId="1375599160" sldId="260"/>
            <ac:spMk id="82" creationId="{5C1905F6-525F-6661-89B0-94EB7FD043DD}"/>
          </ac:spMkLst>
        </pc:spChg>
        <pc:spChg chg="add mod">
          <ac:chgData name="Nicolas Sundqvist" userId="4ab87a78-26a9-42b5-a94b-25484133fa0b" providerId="ADAL" clId="{9A9EEDBD-574A-4024-B7F7-4FF07B30DFD6}" dt="2023-10-08T08:06:33.293" v="6035" actId="164"/>
          <ac:spMkLst>
            <pc:docMk/>
            <pc:sldMk cId="1375599160" sldId="260"/>
            <ac:spMk id="83" creationId="{319D0B6E-0057-1CFC-5A9F-7CBEF07C0783}"/>
          </ac:spMkLst>
        </pc:spChg>
        <pc:spChg chg="add del mod">
          <ac:chgData name="Nicolas Sundqvist" userId="4ab87a78-26a9-42b5-a94b-25484133fa0b" providerId="ADAL" clId="{9A9EEDBD-574A-4024-B7F7-4FF07B30DFD6}" dt="2023-10-08T08:06:33.293" v="6035" actId="164"/>
          <ac:spMkLst>
            <pc:docMk/>
            <pc:sldMk cId="1375599160" sldId="260"/>
            <ac:spMk id="84" creationId="{3D85EDD7-5343-428A-422C-EF3A19C4AC39}"/>
          </ac:spMkLst>
        </pc:spChg>
        <pc:spChg chg="add mod">
          <ac:chgData name="Nicolas Sundqvist" userId="4ab87a78-26a9-42b5-a94b-25484133fa0b" providerId="ADAL" clId="{9A9EEDBD-574A-4024-B7F7-4FF07B30DFD6}" dt="2023-10-08T08:06:33.293" v="6035" actId="164"/>
          <ac:spMkLst>
            <pc:docMk/>
            <pc:sldMk cId="1375599160" sldId="260"/>
            <ac:spMk id="85" creationId="{66554B49-7817-24A8-0F44-DF423F05C0C3}"/>
          </ac:spMkLst>
        </pc:spChg>
        <pc:spChg chg="add mod">
          <ac:chgData name="Nicolas Sundqvist" userId="4ab87a78-26a9-42b5-a94b-25484133fa0b" providerId="ADAL" clId="{9A9EEDBD-574A-4024-B7F7-4FF07B30DFD6}" dt="2023-10-08T08:06:33.293" v="6035" actId="164"/>
          <ac:spMkLst>
            <pc:docMk/>
            <pc:sldMk cId="1375599160" sldId="260"/>
            <ac:spMk id="86" creationId="{7BDFE191-C753-3D5C-7E78-447261E0AEB9}"/>
          </ac:spMkLst>
        </pc:spChg>
        <pc:spChg chg="add mod">
          <ac:chgData name="Nicolas Sundqvist" userId="4ab87a78-26a9-42b5-a94b-25484133fa0b" providerId="ADAL" clId="{9A9EEDBD-574A-4024-B7F7-4FF07B30DFD6}" dt="2023-10-08T08:06:33.293" v="6035" actId="164"/>
          <ac:spMkLst>
            <pc:docMk/>
            <pc:sldMk cId="1375599160" sldId="260"/>
            <ac:spMk id="87" creationId="{C9E2B065-9088-5B68-276F-B38CA9975952}"/>
          </ac:spMkLst>
        </pc:spChg>
        <pc:spChg chg="add mod">
          <ac:chgData name="Nicolas Sundqvist" userId="4ab87a78-26a9-42b5-a94b-25484133fa0b" providerId="ADAL" clId="{9A9EEDBD-574A-4024-B7F7-4FF07B30DFD6}" dt="2023-10-08T08:06:33.293" v="6035" actId="164"/>
          <ac:spMkLst>
            <pc:docMk/>
            <pc:sldMk cId="1375599160" sldId="260"/>
            <ac:spMk id="88" creationId="{F00E8DDF-C6AF-64DF-B562-23A2B7C8DE44}"/>
          </ac:spMkLst>
        </pc:spChg>
        <pc:spChg chg="add mod">
          <ac:chgData name="Nicolas Sundqvist" userId="4ab87a78-26a9-42b5-a94b-25484133fa0b" providerId="ADAL" clId="{9A9EEDBD-574A-4024-B7F7-4FF07B30DFD6}" dt="2023-10-08T08:06:33.293" v="6035" actId="164"/>
          <ac:spMkLst>
            <pc:docMk/>
            <pc:sldMk cId="1375599160" sldId="260"/>
            <ac:spMk id="89" creationId="{BBBD72C9-31CA-D438-3918-D9EA869C49E8}"/>
          </ac:spMkLst>
        </pc:spChg>
        <pc:spChg chg="add mod">
          <ac:chgData name="Nicolas Sundqvist" userId="4ab87a78-26a9-42b5-a94b-25484133fa0b" providerId="ADAL" clId="{9A9EEDBD-574A-4024-B7F7-4FF07B30DFD6}" dt="2023-10-08T08:06:33.293" v="6035" actId="164"/>
          <ac:spMkLst>
            <pc:docMk/>
            <pc:sldMk cId="1375599160" sldId="260"/>
            <ac:spMk id="90" creationId="{9910D52F-704B-AECB-0854-A617384D8058}"/>
          </ac:spMkLst>
        </pc:spChg>
        <pc:spChg chg="add mod">
          <ac:chgData name="Nicolas Sundqvist" userId="4ab87a78-26a9-42b5-a94b-25484133fa0b" providerId="ADAL" clId="{9A9EEDBD-574A-4024-B7F7-4FF07B30DFD6}" dt="2023-10-08T08:06:33.293" v="6035" actId="164"/>
          <ac:spMkLst>
            <pc:docMk/>
            <pc:sldMk cId="1375599160" sldId="260"/>
            <ac:spMk id="91" creationId="{7C6FA016-9CBD-C181-F0A4-9909F5C27C6A}"/>
          </ac:spMkLst>
        </pc:spChg>
        <pc:spChg chg="add mod">
          <ac:chgData name="Nicolas Sundqvist" userId="4ab87a78-26a9-42b5-a94b-25484133fa0b" providerId="ADAL" clId="{9A9EEDBD-574A-4024-B7F7-4FF07B30DFD6}" dt="2023-10-08T08:06:33.293" v="6035" actId="164"/>
          <ac:spMkLst>
            <pc:docMk/>
            <pc:sldMk cId="1375599160" sldId="260"/>
            <ac:spMk id="92" creationId="{C9E6D38F-BD31-6671-9244-CF95040C7804}"/>
          </ac:spMkLst>
        </pc:spChg>
        <pc:spChg chg="add del mod">
          <ac:chgData name="Nicolas Sundqvist" userId="4ab87a78-26a9-42b5-a94b-25484133fa0b" providerId="ADAL" clId="{9A9EEDBD-574A-4024-B7F7-4FF07B30DFD6}" dt="2023-10-08T08:06:33.293" v="6035" actId="164"/>
          <ac:spMkLst>
            <pc:docMk/>
            <pc:sldMk cId="1375599160" sldId="260"/>
            <ac:spMk id="93" creationId="{61FB966D-6D54-0632-22A7-A669DF0AAFDE}"/>
          </ac:spMkLst>
        </pc:spChg>
        <pc:spChg chg="add mod modVis">
          <ac:chgData name="Nicolas Sundqvist" userId="4ab87a78-26a9-42b5-a94b-25484133fa0b" providerId="ADAL" clId="{9A9EEDBD-574A-4024-B7F7-4FF07B30DFD6}" dt="2023-10-09T07:32:30.047" v="11834" actId="14430"/>
          <ac:spMkLst>
            <pc:docMk/>
            <pc:sldMk cId="1375599160" sldId="260"/>
            <ac:spMk id="95" creationId="{314A7DBE-EEFA-F46B-3C4B-B6E245125D7D}"/>
          </ac:spMkLst>
        </pc:spChg>
        <pc:spChg chg="add mod">
          <ac:chgData name="Nicolas Sundqvist" userId="4ab87a78-26a9-42b5-a94b-25484133fa0b" providerId="ADAL" clId="{9A9EEDBD-574A-4024-B7F7-4FF07B30DFD6}" dt="2023-10-08T14:08:27.171" v="9206"/>
          <ac:spMkLst>
            <pc:docMk/>
            <pc:sldMk cId="1375599160" sldId="260"/>
            <ac:spMk id="96" creationId="{93BA0332-1007-ED25-7683-AAB52C85B1EC}"/>
          </ac:spMkLst>
        </pc:spChg>
        <pc:spChg chg="add del mod">
          <ac:chgData name="Nicolas Sundqvist" userId="4ab87a78-26a9-42b5-a94b-25484133fa0b" providerId="ADAL" clId="{9A9EEDBD-574A-4024-B7F7-4FF07B30DFD6}" dt="2023-10-08T14:08:33.417" v="9208" actId="478"/>
          <ac:spMkLst>
            <pc:docMk/>
            <pc:sldMk cId="1375599160" sldId="260"/>
            <ac:spMk id="98" creationId="{5C63E141-FD4F-7ADE-0EC8-BFCD6CA649C2}"/>
          </ac:spMkLst>
        </pc:spChg>
        <pc:grpChg chg="add mod">
          <ac:chgData name="Nicolas Sundqvist" userId="4ab87a78-26a9-42b5-a94b-25484133fa0b" providerId="ADAL" clId="{9A9EEDBD-574A-4024-B7F7-4FF07B30DFD6}" dt="2023-10-08T07:44:21.797" v="5469" actId="12788"/>
          <ac:grpSpMkLst>
            <pc:docMk/>
            <pc:sldMk cId="1375599160" sldId="260"/>
            <ac:grpSpMk id="35" creationId="{AF3CB680-88C6-BAD0-4A07-68587983600A}"/>
          </ac:grpSpMkLst>
        </pc:grpChg>
        <pc:grpChg chg="add mod">
          <ac:chgData name="Nicolas Sundqvist" userId="4ab87a78-26a9-42b5-a94b-25484133fa0b" providerId="ADAL" clId="{9A9EEDBD-574A-4024-B7F7-4FF07B30DFD6}" dt="2023-10-08T07:44:21.797" v="5469" actId="12788"/>
          <ac:grpSpMkLst>
            <pc:docMk/>
            <pc:sldMk cId="1375599160" sldId="260"/>
            <ac:grpSpMk id="36" creationId="{B485F6CF-610C-9D47-0BEB-25515DA46907}"/>
          </ac:grpSpMkLst>
        </pc:grpChg>
        <pc:grpChg chg="add mod">
          <ac:chgData name="Nicolas Sundqvist" userId="4ab87a78-26a9-42b5-a94b-25484133fa0b" providerId="ADAL" clId="{9A9EEDBD-574A-4024-B7F7-4FF07B30DFD6}" dt="2023-10-08T07:44:21.797" v="5469" actId="12788"/>
          <ac:grpSpMkLst>
            <pc:docMk/>
            <pc:sldMk cId="1375599160" sldId="260"/>
            <ac:grpSpMk id="43" creationId="{BC1E5A74-8A0E-D159-C96E-A501253BDB0D}"/>
          </ac:grpSpMkLst>
        </pc:grpChg>
        <pc:grpChg chg="add del mod ord">
          <ac:chgData name="Nicolas Sundqvist" userId="4ab87a78-26a9-42b5-a94b-25484133fa0b" providerId="ADAL" clId="{9A9EEDBD-574A-4024-B7F7-4FF07B30DFD6}" dt="2023-10-08T07:46:44.940" v="5659" actId="165"/>
          <ac:grpSpMkLst>
            <pc:docMk/>
            <pc:sldMk cId="1375599160" sldId="260"/>
            <ac:grpSpMk id="49" creationId="{10F7D0CE-8B1D-1CB3-2001-FF442C07699D}"/>
          </ac:grpSpMkLst>
        </pc:grpChg>
        <pc:grpChg chg="add mod">
          <ac:chgData name="Nicolas Sundqvist" userId="4ab87a78-26a9-42b5-a94b-25484133fa0b" providerId="ADAL" clId="{9A9EEDBD-574A-4024-B7F7-4FF07B30DFD6}" dt="2023-10-08T07:58:10.399" v="5890" actId="552"/>
          <ac:grpSpMkLst>
            <pc:docMk/>
            <pc:sldMk cId="1375599160" sldId="260"/>
            <ac:grpSpMk id="57" creationId="{F4B029DA-8985-BB0E-9D7A-F0A8DB1EEC43}"/>
          </ac:grpSpMkLst>
        </pc:grpChg>
        <pc:grpChg chg="add mod">
          <ac:chgData name="Nicolas Sundqvist" userId="4ab87a78-26a9-42b5-a94b-25484133fa0b" providerId="ADAL" clId="{9A9EEDBD-574A-4024-B7F7-4FF07B30DFD6}" dt="2023-10-08T07:58:10.399" v="5890" actId="552"/>
          <ac:grpSpMkLst>
            <pc:docMk/>
            <pc:sldMk cId="1375599160" sldId="260"/>
            <ac:grpSpMk id="58" creationId="{898C55EC-6D0F-6B0D-467D-FA59B9AC56AC}"/>
          </ac:grpSpMkLst>
        </pc:grpChg>
        <pc:grpChg chg="add mod">
          <ac:chgData name="Nicolas Sundqvist" userId="4ab87a78-26a9-42b5-a94b-25484133fa0b" providerId="ADAL" clId="{9A9EEDBD-574A-4024-B7F7-4FF07B30DFD6}" dt="2023-10-08T07:58:10.399" v="5890" actId="552"/>
          <ac:grpSpMkLst>
            <pc:docMk/>
            <pc:sldMk cId="1375599160" sldId="260"/>
            <ac:grpSpMk id="65" creationId="{2465E9B0-48F2-69A0-C366-B5B739D9524F}"/>
          </ac:grpSpMkLst>
        </pc:grpChg>
        <pc:grpChg chg="add del mod">
          <ac:chgData name="Nicolas Sundqvist" userId="4ab87a78-26a9-42b5-a94b-25484133fa0b" providerId="ADAL" clId="{9A9EEDBD-574A-4024-B7F7-4FF07B30DFD6}" dt="2023-10-08T07:50:06.398" v="5824" actId="165"/>
          <ac:grpSpMkLst>
            <pc:docMk/>
            <pc:sldMk cId="1375599160" sldId="260"/>
            <ac:grpSpMk id="72" creationId="{C0AC32ED-6ECD-83BA-3D62-2B16C4A77488}"/>
          </ac:grpSpMkLst>
        </pc:grpChg>
        <pc:grpChg chg="add mod">
          <ac:chgData name="Nicolas Sundqvist" userId="4ab87a78-26a9-42b5-a94b-25484133fa0b" providerId="ADAL" clId="{9A9EEDBD-574A-4024-B7F7-4FF07B30DFD6}" dt="2023-10-08T07:58:10.399" v="5890" actId="552"/>
          <ac:grpSpMkLst>
            <pc:docMk/>
            <pc:sldMk cId="1375599160" sldId="260"/>
            <ac:grpSpMk id="81" creationId="{A536B5A0-57B7-9804-7466-EFC1A9B21250}"/>
          </ac:grpSpMkLst>
        </pc:grpChg>
        <pc:grpChg chg="add mod modVis">
          <ac:chgData name="Nicolas Sundqvist" userId="4ab87a78-26a9-42b5-a94b-25484133fa0b" providerId="ADAL" clId="{9A9EEDBD-574A-4024-B7F7-4FF07B30DFD6}" dt="2023-10-08T08:06:36.280" v="6036" actId="14430"/>
          <ac:grpSpMkLst>
            <pc:docMk/>
            <pc:sldMk cId="1375599160" sldId="260"/>
            <ac:grpSpMk id="94" creationId="{37B77AF1-8D81-C71D-9167-C37D3618F0FC}"/>
          </ac:grpSpMkLst>
        </pc:grpChg>
        <pc:cxnChg chg="add mod">
          <ac:chgData name="Nicolas Sundqvist" userId="4ab87a78-26a9-42b5-a94b-25484133fa0b" providerId="ADAL" clId="{9A9EEDBD-574A-4024-B7F7-4FF07B30DFD6}" dt="2023-10-08T07:43:35.853" v="5459" actId="164"/>
          <ac:cxnSpMkLst>
            <pc:docMk/>
            <pc:sldMk cId="1375599160" sldId="260"/>
            <ac:cxnSpMk id="19" creationId="{1E5DC683-C0DB-4081-5461-328BBFCE3F94}"/>
          </ac:cxnSpMkLst>
        </pc:cxnChg>
        <pc:cxnChg chg="add mod ord">
          <ac:chgData name="Nicolas Sundqvist" userId="4ab87a78-26a9-42b5-a94b-25484133fa0b" providerId="ADAL" clId="{9A9EEDBD-574A-4024-B7F7-4FF07B30DFD6}" dt="2023-10-08T07:43:35.853" v="5459" actId="164"/>
          <ac:cxnSpMkLst>
            <pc:docMk/>
            <pc:sldMk cId="1375599160" sldId="260"/>
            <ac:cxnSpMk id="20" creationId="{A392BC6A-1E95-DFCB-3FC4-94EFF1E450E6}"/>
          </ac:cxnSpMkLst>
        </pc:cxnChg>
        <pc:cxnChg chg="mod">
          <ac:chgData name="Nicolas Sundqvist" userId="4ab87a78-26a9-42b5-a94b-25484133fa0b" providerId="ADAL" clId="{9A9EEDBD-574A-4024-B7F7-4FF07B30DFD6}" dt="2023-10-08T07:43:39.079" v="5460"/>
          <ac:cxnSpMkLst>
            <pc:docMk/>
            <pc:sldMk cId="1375599160" sldId="260"/>
            <ac:cxnSpMk id="37" creationId="{4839824A-2A2D-358C-30B8-700FD018BFD4}"/>
          </ac:cxnSpMkLst>
        </pc:cxnChg>
        <pc:cxnChg chg="mod">
          <ac:chgData name="Nicolas Sundqvist" userId="4ab87a78-26a9-42b5-a94b-25484133fa0b" providerId="ADAL" clId="{9A9EEDBD-574A-4024-B7F7-4FF07B30DFD6}" dt="2023-10-08T07:43:39.079" v="5460"/>
          <ac:cxnSpMkLst>
            <pc:docMk/>
            <pc:sldMk cId="1375599160" sldId="260"/>
            <ac:cxnSpMk id="42" creationId="{B9B86F0E-7DA3-AC59-973D-B59AEA0482C8}"/>
          </ac:cxnSpMkLst>
        </pc:cxnChg>
        <pc:cxnChg chg="mod">
          <ac:chgData name="Nicolas Sundqvist" userId="4ab87a78-26a9-42b5-a94b-25484133fa0b" providerId="ADAL" clId="{9A9EEDBD-574A-4024-B7F7-4FF07B30DFD6}" dt="2023-10-08T07:44:00.468" v="5467"/>
          <ac:cxnSpMkLst>
            <pc:docMk/>
            <pc:sldMk cId="1375599160" sldId="260"/>
            <ac:cxnSpMk id="44" creationId="{F659A921-3CAF-0E85-FB7B-B7D0D16BA69C}"/>
          </ac:cxnSpMkLst>
        </pc:cxnChg>
        <pc:cxnChg chg="mod">
          <ac:chgData name="Nicolas Sundqvist" userId="4ab87a78-26a9-42b5-a94b-25484133fa0b" providerId="ADAL" clId="{9A9EEDBD-574A-4024-B7F7-4FF07B30DFD6}" dt="2023-10-08T07:44:00.468" v="5467"/>
          <ac:cxnSpMkLst>
            <pc:docMk/>
            <pc:sldMk cId="1375599160" sldId="260"/>
            <ac:cxnSpMk id="48" creationId="{C0D6CA93-44DF-C0C7-6646-7AFCFB552AB1}"/>
          </ac:cxnSpMkLst>
        </pc:cxnChg>
        <pc:cxnChg chg="mod topLvl">
          <ac:chgData name="Nicolas Sundqvist" userId="4ab87a78-26a9-42b5-a94b-25484133fa0b" providerId="ADAL" clId="{9A9EEDBD-574A-4024-B7F7-4FF07B30DFD6}" dt="2023-10-08T07:47:20.519" v="5685" actId="164"/>
          <ac:cxnSpMkLst>
            <pc:docMk/>
            <pc:sldMk cId="1375599160" sldId="260"/>
            <ac:cxnSpMk id="50" creationId="{F7893094-8537-356F-27F5-278A09999368}"/>
          </ac:cxnSpMkLst>
        </pc:cxnChg>
        <pc:cxnChg chg="mod topLvl">
          <ac:chgData name="Nicolas Sundqvist" userId="4ab87a78-26a9-42b5-a94b-25484133fa0b" providerId="ADAL" clId="{9A9EEDBD-574A-4024-B7F7-4FF07B30DFD6}" dt="2023-10-08T07:47:20.519" v="5685" actId="164"/>
          <ac:cxnSpMkLst>
            <pc:docMk/>
            <pc:sldMk cId="1375599160" sldId="260"/>
            <ac:cxnSpMk id="54" creationId="{00E934F7-2A50-1FCF-4046-C4826D6703B1}"/>
          </ac:cxnSpMkLst>
        </pc:cxnChg>
        <pc:cxnChg chg="mod">
          <ac:chgData name="Nicolas Sundqvist" userId="4ab87a78-26a9-42b5-a94b-25484133fa0b" providerId="ADAL" clId="{9A9EEDBD-574A-4024-B7F7-4FF07B30DFD6}" dt="2023-10-08T07:47:24.024" v="5686"/>
          <ac:cxnSpMkLst>
            <pc:docMk/>
            <pc:sldMk cId="1375599160" sldId="260"/>
            <ac:cxnSpMk id="59" creationId="{A19F73C2-E6C8-4C87-843C-C7D9F5392D63}"/>
          </ac:cxnSpMkLst>
        </pc:cxnChg>
        <pc:cxnChg chg="mod">
          <ac:chgData name="Nicolas Sundqvist" userId="4ab87a78-26a9-42b5-a94b-25484133fa0b" providerId="ADAL" clId="{9A9EEDBD-574A-4024-B7F7-4FF07B30DFD6}" dt="2023-10-08T07:47:24.024" v="5686"/>
          <ac:cxnSpMkLst>
            <pc:docMk/>
            <pc:sldMk cId="1375599160" sldId="260"/>
            <ac:cxnSpMk id="64" creationId="{67B7D3A2-D890-FE96-19A6-FEB011815637}"/>
          </ac:cxnSpMkLst>
        </pc:cxnChg>
        <pc:cxnChg chg="mod">
          <ac:chgData name="Nicolas Sundqvist" userId="4ab87a78-26a9-42b5-a94b-25484133fa0b" providerId="ADAL" clId="{9A9EEDBD-574A-4024-B7F7-4FF07B30DFD6}" dt="2023-10-08T07:47:55.190" v="5688"/>
          <ac:cxnSpMkLst>
            <pc:docMk/>
            <pc:sldMk cId="1375599160" sldId="260"/>
            <ac:cxnSpMk id="66" creationId="{6282156F-BF3A-EBCA-974A-1AA718E7716D}"/>
          </ac:cxnSpMkLst>
        </pc:cxnChg>
        <pc:cxnChg chg="mod">
          <ac:chgData name="Nicolas Sundqvist" userId="4ab87a78-26a9-42b5-a94b-25484133fa0b" providerId="ADAL" clId="{9A9EEDBD-574A-4024-B7F7-4FF07B30DFD6}" dt="2023-10-08T07:47:55.190" v="5688"/>
          <ac:cxnSpMkLst>
            <pc:docMk/>
            <pc:sldMk cId="1375599160" sldId="260"/>
            <ac:cxnSpMk id="71" creationId="{A11C5747-4A3F-3FF8-6112-CDD07F1AE4CC}"/>
          </ac:cxnSpMkLst>
        </pc:cxnChg>
        <pc:cxnChg chg="mod topLvl">
          <ac:chgData name="Nicolas Sundqvist" userId="4ab87a78-26a9-42b5-a94b-25484133fa0b" providerId="ADAL" clId="{9A9EEDBD-574A-4024-B7F7-4FF07B30DFD6}" dt="2023-10-08T07:52:05.821" v="5875" actId="164"/>
          <ac:cxnSpMkLst>
            <pc:docMk/>
            <pc:sldMk cId="1375599160" sldId="260"/>
            <ac:cxnSpMk id="73" creationId="{07291AF5-9511-88C2-4C7C-518269F1536A}"/>
          </ac:cxnSpMkLst>
        </pc:cxnChg>
        <pc:cxnChg chg="mod topLvl">
          <ac:chgData name="Nicolas Sundqvist" userId="4ab87a78-26a9-42b5-a94b-25484133fa0b" providerId="ADAL" clId="{9A9EEDBD-574A-4024-B7F7-4FF07B30DFD6}" dt="2023-10-08T07:52:05.821" v="5875" actId="164"/>
          <ac:cxnSpMkLst>
            <pc:docMk/>
            <pc:sldMk cId="1375599160" sldId="260"/>
            <ac:cxnSpMk id="78" creationId="{1CC7094A-ACBE-0FD8-E45A-60705E1280DE}"/>
          </ac:cxnSpMkLst>
        </pc:cxnChg>
      </pc:sldChg>
      <pc:sldChg chg="addSp delSp modSp del mod">
        <pc:chgData name="Nicolas Sundqvist" userId="4ab87a78-26a9-42b5-a94b-25484133fa0b" providerId="ADAL" clId="{9A9EEDBD-574A-4024-B7F7-4FF07B30DFD6}" dt="2023-10-07T07:52:43.982" v="3279" actId="47"/>
        <pc:sldMkLst>
          <pc:docMk/>
          <pc:sldMk cId="4172300828" sldId="262"/>
        </pc:sldMkLst>
        <pc:spChg chg="mod modVis">
          <ac:chgData name="Nicolas Sundqvist" userId="4ab87a78-26a9-42b5-a94b-25484133fa0b" providerId="ADAL" clId="{9A9EEDBD-574A-4024-B7F7-4FF07B30DFD6}" dt="2023-10-07T05:50:58.165" v="2570" actId="14429"/>
          <ac:spMkLst>
            <pc:docMk/>
            <pc:sldMk cId="4172300828" sldId="262"/>
            <ac:spMk id="53" creationId="{00000000-0000-0000-0000-000000000000}"/>
          </ac:spMkLst>
        </pc:spChg>
        <pc:spChg chg="mod modVis">
          <ac:chgData name="Nicolas Sundqvist" userId="4ab87a78-26a9-42b5-a94b-25484133fa0b" providerId="ADAL" clId="{9A9EEDBD-574A-4024-B7F7-4FF07B30DFD6}" dt="2023-10-07T07:35:01.738" v="3175" actId="14429"/>
          <ac:spMkLst>
            <pc:docMk/>
            <pc:sldMk cId="4172300828" sldId="262"/>
            <ac:spMk id="54" creationId="{00000000-0000-0000-0000-000000000000}"/>
          </ac:spMkLst>
        </pc:spChg>
        <pc:spChg chg="add del mod">
          <ac:chgData name="Nicolas Sundqvist" userId="4ab87a78-26a9-42b5-a94b-25484133fa0b" providerId="ADAL" clId="{9A9EEDBD-574A-4024-B7F7-4FF07B30DFD6}" dt="2023-10-07T07:35:56.564" v="3179" actId="478"/>
          <ac:spMkLst>
            <pc:docMk/>
            <pc:sldMk cId="4172300828" sldId="262"/>
            <ac:spMk id="58" creationId="{CF915F5C-28A5-80FC-F8FA-ED4454490CC8}"/>
          </ac:spMkLst>
        </pc:spChg>
        <pc:spChg chg="add del mod">
          <ac:chgData name="Nicolas Sundqvist" userId="4ab87a78-26a9-42b5-a94b-25484133fa0b" providerId="ADAL" clId="{9A9EEDBD-574A-4024-B7F7-4FF07B30DFD6}" dt="2023-10-07T07:35:56.564" v="3179" actId="478"/>
          <ac:spMkLst>
            <pc:docMk/>
            <pc:sldMk cId="4172300828" sldId="262"/>
            <ac:spMk id="59" creationId="{B2511867-3B4E-1FC6-7D60-D8B3D0EBDD8D}"/>
          </ac:spMkLst>
        </pc:spChg>
        <pc:spChg chg="add del mod">
          <ac:chgData name="Nicolas Sundqvist" userId="4ab87a78-26a9-42b5-a94b-25484133fa0b" providerId="ADAL" clId="{9A9EEDBD-574A-4024-B7F7-4FF07B30DFD6}" dt="2023-10-07T07:35:56.564" v="3179" actId="478"/>
          <ac:spMkLst>
            <pc:docMk/>
            <pc:sldMk cId="4172300828" sldId="262"/>
            <ac:spMk id="60" creationId="{401F8295-DE5E-74D4-351C-110C7B45210C}"/>
          </ac:spMkLst>
        </pc:spChg>
        <pc:spChg chg="add del mod">
          <ac:chgData name="Nicolas Sundqvist" userId="4ab87a78-26a9-42b5-a94b-25484133fa0b" providerId="ADAL" clId="{9A9EEDBD-574A-4024-B7F7-4FF07B30DFD6}" dt="2023-10-07T07:35:56.564" v="3179" actId="478"/>
          <ac:spMkLst>
            <pc:docMk/>
            <pc:sldMk cId="4172300828" sldId="262"/>
            <ac:spMk id="61" creationId="{34894451-2383-6A5D-785F-51833603D998}"/>
          </ac:spMkLst>
        </pc:spChg>
        <pc:spChg chg="add del mod">
          <ac:chgData name="Nicolas Sundqvist" userId="4ab87a78-26a9-42b5-a94b-25484133fa0b" providerId="ADAL" clId="{9A9EEDBD-574A-4024-B7F7-4FF07B30DFD6}" dt="2023-10-07T07:35:56.564" v="3179" actId="478"/>
          <ac:spMkLst>
            <pc:docMk/>
            <pc:sldMk cId="4172300828" sldId="262"/>
            <ac:spMk id="62" creationId="{2439ED14-5540-DA01-2A6B-BE8176F26209}"/>
          </ac:spMkLst>
        </pc:spChg>
        <pc:spChg chg="mod modVis">
          <ac:chgData name="Nicolas Sundqvist" userId="4ab87a78-26a9-42b5-a94b-25484133fa0b" providerId="ADAL" clId="{9A9EEDBD-574A-4024-B7F7-4FF07B30DFD6}" dt="2023-10-07T07:34:56.353" v="3174" actId="14429"/>
          <ac:spMkLst>
            <pc:docMk/>
            <pc:sldMk cId="4172300828" sldId="262"/>
            <ac:spMk id="84" creationId="{00000000-0000-0000-0000-000000000000}"/>
          </ac:spMkLst>
        </pc:spChg>
        <pc:grpChg chg="mod modVis">
          <ac:chgData name="Nicolas Sundqvist" userId="4ab87a78-26a9-42b5-a94b-25484133fa0b" providerId="ADAL" clId="{9A9EEDBD-574A-4024-B7F7-4FF07B30DFD6}" dt="2023-10-07T07:35:38.752" v="3178" actId="14429"/>
          <ac:grpSpMkLst>
            <pc:docMk/>
            <pc:sldMk cId="4172300828" sldId="262"/>
            <ac:grpSpMk id="17" creationId="{00000000-0000-0000-0000-000000000000}"/>
          </ac:grpSpMkLst>
        </pc:grpChg>
        <pc:grpChg chg="mod modVis">
          <ac:chgData name="Nicolas Sundqvist" userId="4ab87a78-26a9-42b5-a94b-25484133fa0b" providerId="ADAL" clId="{9A9EEDBD-574A-4024-B7F7-4FF07B30DFD6}" dt="2023-10-07T07:34:51.374" v="3171" actId="14429"/>
          <ac:grpSpMkLst>
            <pc:docMk/>
            <pc:sldMk cId="4172300828" sldId="262"/>
            <ac:grpSpMk id="55" creationId="{00000000-0000-0000-0000-000000000000}"/>
          </ac:grpSpMkLst>
        </pc:grpChg>
        <pc:grpChg chg="mod modVis">
          <ac:chgData name="Nicolas Sundqvist" userId="4ab87a78-26a9-42b5-a94b-25484133fa0b" providerId="ADAL" clId="{9A9EEDBD-574A-4024-B7F7-4FF07B30DFD6}" dt="2023-10-07T07:34:53.433" v="3172" actId="14429"/>
          <ac:grpSpMkLst>
            <pc:docMk/>
            <pc:sldMk cId="4172300828" sldId="262"/>
            <ac:grpSpMk id="57" creationId="{00000000-0000-0000-0000-000000000000}"/>
          </ac:grpSpMkLst>
        </pc:grpChg>
        <pc:graphicFrameChg chg="mod modVis">
          <ac:chgData name="Nicolas Sundqvist" userId="4ab87a78-26a9-42b5-a94b-25484133fa0b" providerId="ADAL" clId="{9A9EEDBD-574A-4024-B7F7-4FF07B30DFD6}" dt="2023-10-07T07:34:54.470" v="3173" actId="14429"/>
          <ac:graphicFrameMkLst>
            <pc:docMk/>
            <pc:sldMk cId="4172300828" sldId="262"/>
            <ac:graphicFrameMk id="83" creationId="{00000000-0000-0000-0000-000000000000}"/>
          </ac:graphicFrameMkLst>
        </pc:graphicFrameChg>
        <pc:picChg chg="mod">
          <ac:chgData name="Nicolas Sundqvist" userId="4ab87a78-26a9-42b5-a94b-25484133fa0b" providerId="ADAL" clId="{9A9EEDBD-574A-4024-B7F7-4FF07B30DFD6}" dt="2023-10-07T05:53:05.091" v="2600"/>
          <ac:picMkLst>
            <pc:docMk/>
            <pc:sldMk cId="4172300828" sldId="262"/>
            <ac:picMk id="2" creationId="{00000000-0000-0000-0000-000000000000}"/>
          </ac:picMkLst>
        </pc:picChg>
      </pc:sldChg>
      <pc:sldChg chg="addSp delSp modSp mod addAnim delAnim modAnim">
        <pc:chgData name="Nicolas Sundqvist" userId="4ab87a78-26a9-42b5-a94b-25484133fa0b" providerId="ADAL" clId="{9A9EEDBD-574A-4024-B7F7-4FF07B30DFD6}" dt="2023-10-10T13:57:29.982" v="16637" actId="1035"/>
        <pc:sldMkLst>
          <pc:docMk/>
          <pc:sldMk cId="1168052852" sldId="263"/>
        </pc:sldMkLst>
        <pc:spChg chg="mod">
          <ac:chgData name="Nicolas Sundqvist" userId="4ab87a78-26a9-42b5-a94b-25484133fa0b" providerId="ADAL" clId="{9A9EEDBD-574A-4024-B7F7-4FF07B30DFD6}" dt="2023-10-08T14:35:22.672" v="9821" actId="1035"/>
          <ac:spMkLst>
            <pc:docMk/>
            <pc:sldMk cId="1168052852" sldId="263"/>
            <ac:spMk id="2" creationId="{27FEFEB0-D41B-433B-9077-24D76E3655CF}"/>
          </ac:spMkLst>
        </pc:spChg>
        <pc:spChg chg="mod">
          <ac:chgData name="Nicolas Sundqvist" userId="4ab87a78-26a9-42b5-a94b-25484133fa0b" providerId="ADAL" clId="{9A9EEDBD-574A-4024-B7F7-4FF07B30DFD6}" dt="2023-10-09T07:09:18.104" v="11406" actId="1036"/>
          <ac:spMkLst>
            <pc:docMk/>
            <pc:sldMk cId="1168052852" sldId="263"/>
            <ac:spMk id="3" creationId="{ADAF5287-D893-4BD7-9667-1E86A2B1F278}"/>
          </ac:spMkLst>
        </pc:spChg>
        <pc:spChg chg="mod">
          <ac:chgData name="Nicolas Sundqvist" userId="4ab87a78-26a9-42b5-a94b-25484133fa0b" providerId="ADAL" clId="{9A9EEDBD-574A-4024-B7F7-4FF07B30DFD6}" dt="2023-10-08T14:30:43.996" v="9699" actId="20577"/>
          <ac:spMkLst>
            <pc:docMk/>
            <pc:sldMk cId="1168052852" sldId="263"/>
            <ac:spMk id="6" creationId="{00000000-0000-0000-0000-000000000000}"/>
          </ac:spMkLst>
        </pc:spChg>
        <pc:spChg chg="mod">
          <ac:chgData name="Nicolas Sundqvist" userId="4ab87a78-26a9-42b5-a94b-25484133fa0b" providerId="ADAL" clId="{9A9EEDBD-574A-4024-B7F7-4FF07B30DFD6}" dt="2023-10-08T14:30:43.996" v="9699" actId="20577"/>
          <ac:spMkLst>
            <pc:docMk/>
            <pc:sldMk cId="1168052852" sldId="263"/>
            <ac:spMk id="7" creationId="{00000000-0000-0000-0000-000000000000}"/>
          </ac:spMkLst>
        </pc:spChg>
        <pc:spChg chg="mod">
          <ac:chgData name="Nicolas Sundqvist" userId="4ab87a78-26a9-42b5-a94b-25484133fa0b" providerId="ADAL" clId="{9A9EEDBD-574A-4024-B7F7-4FF07B30DFD6}" dt="2023-10-09T07:09:06.477" v="11401" actId="1036"/>
          <ac:spMkLst>
            <pc:docMk/>
            <pc:sldMk cId="1168052852" sldId="263"/>
            <ac:spMk id="8" creationId="{00000000-0000-0000-0000-000000000000}"/>
          </ac:spMkLst>
        </pc:spChg>
        <pc:spChg chg="mod">
          <ac:chgData name="Nicolas Sundqvist" userId="4ab87a78-26a9-42b5-a94b-25484133fa0b" providerId="ADAL" clId="{9A9EEDBD-574A-4024-B7F7-4FF07B30DFD6}" dt="2023-10-08T14:35:22.672" v="9821" actId="1035"/>
          <ac:spMkLst>
            <pc:docMk/>
            <pc:sldMk cId="1168052852" sldId="263"/>
            <ac:spMk id="9" creationId="{945D126D-4042-4576-A33C-F4053D02D8D7}"/>
          </ac:spMkLst>
        </pc:spChg>
        <pc:spChg chg="mod">
          <ac:chgData name="Nicolas Sundqvist" userId="4ab87a78-26a9-42b5-a94b-25484133fa0b" providerId="ADAL" clId="{9A9EEDBD-574A-4024-B7F7-4FF07B30DFD6}" dt="2023-10-09T07:09:18.104" v="11406" actId="1036"/>
          <ac:spMkLst>
            <pc:docMk/>
            <pc:sldMk cId="1168052852" sldId="263"/>
            <ac:spMk id="10" creationId="{14663F3F-5446-4EC4-976C-006C84CDE7CA}"/>
          </ac:spMkLst>
        </pc:spChg>
        <pc:spChg chg="mod">
          <ac:chgData name="Nicolas Sundqvist" userId="4ab87a78-26a9-42b5-a94b-25484133fa0b" providerId="ADAL" clId="{9A9EEDBD-574A-4024-B7F7-4FF07B30DFD6}" dt="2023-10-08T14:31:31.168" v="9707" actId="20577"/>
          <ac:spMkLst>
            <pc:docMk/>
            <pc:sldMk cId="1168052852" sldId="263"/>
            <ac:spMk id="12" creationId="{8C616629-7FCB-7A49-8156-78E68CF99C90}"/>
          </ac:spMkLst>
        </pc:spChg>
        <pc:spChg chg="mod">
          <ac:chgData name="Nicolas Sundqvist" userId="4ab87a78-26a9-42b5-a94b-25484133fa0b" providerId="ADAL" clId="{9A9EEDBD-574A-4024-B7F7-4FF07B30DFD6}" dt="2023-10-08T14:31:31.168" v="9707" actId="20577"/>
          <ac:spMkLst>
            <pc:docMk/>
            <pc:sldMk cId="1168052852" sldId="263"/>
            <ac:spMk id="13" creationId="{36131EDD-1229-5A71-DD2F-07AF26099384}"/>
          </ac:spMkLst>
        </pc:spChg>
        <pc:spChg chg="add del mod ord modVis">
          <ac:chgData name="Nicolas Sundqvist" userId="4ab87a78-26a9-42b5-a94b-25484133fa0b" providerId="ADAL" clId="{9A9EEDBD-574A-4024-B7F7-4FF07B30DFD6}" dt="2023-10-09T07:10:02.812" v="11412" actId="14100"/>
          <ac:spMkLst>
            <pc:docMk/>
            <pc:sldMk cId="1168052852" sldId="263"/>
            <ac:spMk id="14" creationId="{833FF2A6-1ACB-7F4C-DAEA-E422FE7F34DA}"/>
          </ac:spMkLst>
        </pc:spChg>
        <pc:spChg chg="mod modVis">
          <ac:chgData name="Nicolas Sundqvist" userId="4ab87a78-26a9-42b5-a94b-25484133fa0b" providerId="ADAL" clId="{9A9EEDBD-574A-4024-B7F7-4FF07B30DFD6}" dt="2023-10-09T07:09:06.477" v="11401" actId="1036"/>
          <ac:spMkLst>
            <pc:docMk/>
            <pc:sldMk cId="1168052852" sldId="263"/>
            <ac:spMk id="15" creationId="{393B999D-2D8D-57AF-21F5-A961DE219140}"/>
          </ac:spMkLst>
        </pc:spChg>
        <pc:spChg chg="add del mod ord modVis">
          <ac:chgData name="Nicolas Sundqvist" userId="4ab87a78-26a9-42b5-a94b-25484133fa0b" providerId="ADAL" clId="{9A9EEDBD-574A-4024-B7F7-4FF07B30DFD6}" dt="2023-10-09T07:10:07.843" v="11413" actId="14429"/>
          <ac:spMkLst>
            <pc:docMk/>
            <pc:sldMk cId="1168052852" sldId="263"/>
            <ac:spMk id="16" creationId="{41F2C59B-9532-C1B9-9C2F-5973E85DE169}"/>
          </ac:spMkLst>
        </pc:spChg>
        <pc:spChg chg="add del mod modVis">
          <ac:chgData name="Nicolas Sundqvist" userId="4ab87a78-26a9-42b5-a94b-25484133fa0b" providerId="ADAL" clId="{9A9EEDBD-574A-4024-B7F7-4FF07B30DFD6}" dt="2023-10-09T07:09:06.477" v="11401" actId="1036"/>
          <ac:spMkLst>
            <pc:docMk/>
            <pc:sldMk cId="1168052852" sldId="263"/>
            <ac:spMk id="17" creationId="{04F028BB-F637-0500-934E-E3C247864D92}"/>
          </ac:spMkLst>
        </pc:spChg>
        <pc:spChg chg="add del mod ord modVis">
          <ac:chgData name="Nicolas Sundqvist" userId="4ab87a78-26a9-42b5-a94b-25484133fa0b" providerId="ADAL" clId="{9A9EEDBD-574A-4024-B7F7-4FF07B30DFD6}" dt="2023-10-10T13:57:29.982" v="16637" actId="1035"/>
          <ac:spMkLst>
            <pc:docMk/>
            <pc:sldMk cId="1168052852" sldId="263"/>
            <ac:spMk id="18" creationId="{4CD1D293-F3E4-61C7-E77A-DE082E315FD4}"/>
          </ac:spMkLst>
        </pc:spChg>
        <pc:spChg chg="add del mod ord modVis">
          <ac:chgData name="Nicolas Sundqvist" userId="4ab87a78-26a9-42b5-a94b-25484133fa0b" providerId="ADAL" clId="{9A9EEDBD-574A-4024-B7F7-4FF07B30DFD6}" dt="2023-10-09T07:09:53.467" v="11410" actId="14429"/>
          <ac:spMkLst>
            <pc:docMk/>
            <pc:sldMk cId="1168052852" sldId="263"/>
            <ac:spMk id="19" creationId="{E132F557-7223-BCA2-4DAE-2CFF35F8B6AB}"/>
          </ac:spMkLst>
        </pc:spChg>
        <pc:grpChg chg="mod">
          <ac:chgData name="Nicolas Sundqvist" userId="4ab87a78-26a9-42b5-a94b-25484133fa0b" providerId="ADAL" clId="{9A9EEDBD-574A-4024-B7F7-4FF07B30DFD6}" dt="2023-10-08T14:30:43.996" v="9699" actId="20577"/>
          <ac:grpSpMkLst>
            <pc:docMk/>
            <pc:sldMk cId="1168052852" sldId="263"/>
            <ac:grpSpMk id="5" creationId="{00000000-0000-0000-0000-000000000000}"/>
          </ac:grpSpMkLst>
        </pc:grpChg>
        <pc:grpChg chg="mod">
          <ac:chgData name="Nicolas Sundqvist" userId="4ab87a78-26a9-42b5-a94b-25484133fa0b" providerId="ADAL" clId="{9A9EEDBD-574A-4024-B7F7-4FF07B30DFD6}" dt="2023-10-08T14:31:35.526" v="9713" actId="1037"/>
          <ac:grpSpMkLst>
            <pc:docMk/>
            <pc:sldMk cId="1168052852" sldId="263"/>
            <ac:grpSpMk id="11" creationId="{01E42E04-1ED5-D190-29F5-24DB98B10AFE}"/>
          </ac:grpSpMkLst>
        </pc:grpChg>
      </pc:sldChg>
      <pc:sldChg chg="del mod modShow">
        <pc:chgData name="Nicolas Sundqvist" userId="4ab87a78-26a9-42b5-a94b-25484133fa0b" providerId="ADAL" clId="{9A9EEDBD-574A-4024-B7F7-4FF07B30DFD6}" dt="2023-10-09T07:33:33.659" v="11837" actId="47"/>
        <pc:sldMkLst>
          <pc:docMk/>
          <pc:sldMk cId="1491311018" sldId="264"/>
        </pc:sldMkLst>
      </pc:sldChg>
      <pc:sldChg chg="delSp modSp mod">
        <pc:chgData name="Nicolas Sundqvist" userId="4ab87a78-26a9-42b5-a94b-25484133fa0b" providerId="ADAL" clId="{9A9EEDBD-574A-4024-B7F7-4FF07B30DFD6}" dt="2023-10-09T06:58:20.316" v="11220" actId="6549"/>
        <pc:sldMkLst>
          <pc:docMk/>
          <pc:sldMk cId="3014406016" sldId="265"/>
        </pc:sldMkLst>
        <pc:spChg chg="mod">
          <ac:chgData name="Nicolas Sundqvist" userId="4ab87a78-26a9-42b5-a94b-25484133fa0b" providerId="ADAL" clId="{9A9EEDBD-574A-4024-B7F7-4FF07B30DFD6}" dt="2023-10-09T06:58:20.316" v="11220" actId="6549"/>
          <ac:spMkLst>
            <pc:docMk/>
            <pc:sldMk cId="3014406016" sldId="265"/>
            <ac:spMk id="9" creationId="{185530E8-3743-4597-A926-9E55DF7C8BF5}"/>
          </ac:spMkLst>
        </pc:spChg>
        <pc:spChg chg="del">
          <ac:chgData name="Nicolas Sundqvist" userId="4ab87a78-26a9-42b5-a94b-25484133fa0b" providerId="ADAL" clId="{9A9EEDBD-574A-4024-B7F7-4FF07B30DFD6}" dt="2023-10-08T14:53:13.970" v="10208" actId="478"/>
          <ac:spMkLst>
            <pc:docMk/>
            <pc:sldMk cId="3014406016" sldId="265"/>
            <ac:spMk id="10" creationId="{0D45DC30-0F91-44BD-B8AB-34EE96DF1A46}"/>
          </ac:spMkLst>
        </pc:spChg>
        <pc:spChg chg="del">
          <ac:chgData name="Nicolas Sundqvist" userId="4ab87a78-26a9-42b5-a94b-25484133fa0b" providerId="ADAL" clId="{9A9EEDBD-574A-4024-B7F7-4FF07B30DFD6}" dt="2023-10-08T14:52:58.891" v="10206" actId="478"/>
          <ac:spMkLst>
            <pc:docMk/>
            <pc:sldMk cId="3014406016" sldId="265"/>
            <ac:spMk id="11" creationId="{5C2267C3-4191-4F9C-82B3-D957BB721812}"/>
          </ac:spMkLst>
        </pc:spChg>
        <pc:spChg chg="del">
          <ac:chgData name="Nicolas Sundqvist" userId="4ab87a78-26a9-42b5-a94b-25484133fa0b" providerId="ADAL" clId="{9A9EEDBD-574A-4024-B7F7-4FF07B30DFD6}" dt="2023-10-08T14:53:00.366" v="10207" actId="478"/>
          <ac:spMkLst>
            <pc:docMk/>
            <pc:sldMk cId="3014406016" sldId="265"/>
            <ac:spMk id="12" creationId="{35CFBCC7-DA26-4CE0-9F40-7B0ECF471760}"/>
          </ac:spMkLst>
        </pc:spChg>
      </pc:sldChg>
      <pc:sldChg chg="modSp mod">
        <pc:chgData name="Nicolas Sundqvist" userId="4ab87a78-26a9-42b5-a94b-25484133fa0b" providerId="ADAL" clId="{9A9EEDBD-574A-4024-B7F7-4FF07B30DFD6}" dt="2023-10-09T06:59:08.552" v="11223" actId="1076"/>
        <pc:sldMkLst>
          <pc:docMk/>
          <pc:sldMk cId="2035940260" sldId="266"/>
        </pc:sldMkLst>
        <pc:spChg chg="mod">
          <ac:chgData name="Nicolas Sundqvist" userId="4ab87a78-26a9-42b5-a94b-25484133fa0b" providerId="ADAL" clId="{9A9EEDBD-574A-4024-B7F7-4FF07B30DFD6}" dt="2023-10-08T14:52:12.262" v="10205" actId="207"/>
          <ac:spMkLst>
            <pc:docMk/>
            <pc:sldMk cId="2035940260" sldId="266"/>
            <ac:spMk id="3" creationId="{82728FDB-9217-4FD9-B53E-5792E3A99866}"/>
          </ac:spMkLst>
        </pc:spChg>
        <pc:spChg chg="mod">
          <ac:chgData name="Nicolas Sundqvist" userId="4ab87a78-26a9-42b5-a94b-25484133fa0b" providerId="ADAL" clId="{9A9EEDBD-574A-4024-B7F7-4FF07B30DFD6}" dt="2023-10-09T06:59:08.552" v="11223" actId="1076"/>
          <ac:spMkLst>
            <pc:docMk/>
            <pc:sldMk cId="2035940260" sldId="266"/>
            <ac:spMk id="7" creationId="{80B76DAF-A6A9-46D7-9BDC-2095CE53136E}"/>
          </ac:spMkLst>
        </pc:spChg>
        <pc:grpChg chg="mod">
          <ac:chgData name="Nicolas Sundqvist" userId="4ab87a78-26a9-42b5-a94b-25484133fa0b" providerId="ADAL" clId="{9A9EEDBD-574A-4024-B7F7-4FF07B30DFD6}" dt="2023-10-08T14:52:08.723" v="10204" actId="207"/>
          <ac:grpSpMkLst>
            <pc:docMk/>
            <pc:sldMk cId="2035940260" sldId="266"/>
            <ac:grpSpMk id="8" creationId="{5D00C18C-4180-2319-D94C-F2256C56FCD4}"/>
          </ac:grpSpMkLst>
        </pc:grpChg>
      </pc:sldChg>
      <pc:sldChg chg="del mod ord modShow">
        <pc:chgData name="Nicolas Sundqvist" userId="4ab87a78-26a9-42b5-a94b-25484133fa0b" providerId="ADAL" clId="{9A9EEDBD-574A-4024-B7F7-4FF07B30DFD6}" dt="2023-10-09T07:37:44.090" v="11850" actId="2696"/>
        <pc:sldMkLst>
          <pc:docMk/>
          <pc:sldMk cId="1307645407" sldId="267"/>
        </pc:sldMkLst>
      </pc:sldChg>
      <pc:sldChg chg="addSp delSp modSp mod delAnim modAnim modNotesTx">
        <pc:chgData name="Nicolas Sundqvist" userId="4ab87a78-26a9-42b5-a94b-25484133fa0b" providerId="ADAL" clId="{9A9EEDBD-574A-4024-B7F7-4FF07B30DFD6}" dt="2023-10-08T14:54:12.602" v="10279" actId="14100"/>
        <pc:sldMkLst>
          <pc:docMk/>
          <pc:sldMk cId="3345844778" sldId="268"/>
        </pc:sldMkLst>
        <pc:spChg chg="del">
          <ac:chgData name="Nicolas Sundqvist" userId="4ab87a78-26a9-42b5-a94b-25484133fa0b" providerId="ADAL" clId="{9A9EEDBD-574A-4024-B7F7-4FF07B30DFD6}" dt="2023-10-08T14:44:44.968" v="9934" actId="478"/>
          <ac:spMkLst>
            <pc:docMk/>
            <pc:sldMk cId="3345844778" sldId="268"/>
            <ac:spMk id="2" creationId="{C76405C7-DBB7-4DC0-8049-64B3DFEF4B50}"/>
          </ac:spMkLst>
        </pc:spChg>
        <pc:spChg chg="mod">
          <ac:chgData name="Nicolas Sundqvist" userId="4ab87a78-26a9-42b5-a94b-25484133fa0b" providerId="ADAL" clId="{9A9EEDBD-574A-4024-B7F7-4FF07B30DFD6}" dt="2023-10-08T14:46:17.137" v="9958" actId="1076"/>
          <ac:spMkLst>
            <pc:docMk/>
            <pc:sldMk cId="3345844778" sldId="268"/>
            <ac:spMk id="3" creationId="{FBAA071C-ADB9-47C6-8D8B-4255C2ACB6CA}"/>
          </ac:spMkLst>
        </pc:spChg>
        <pc:spChg chg="mod">
          <ac:chgData name="Nicolas Sundqvist" userId="4ab87a78-26a9-42b5-a94b-25484133fa0b" providerId="ADAL" clId="{9A9EEDBD-574A-4024-B7F7-4FF07B30DFD6}" dt="2023-10-08T14:47:10.269" v="9985" actId="1036"/>
          <ac:spMkLst>
            <pc:docMk/>
            <pc:sldMk cId="3345844778" sldId="268"/>
            <ac:spMk id="4" creationId="{9D5B3A8C-1BE9-42FB-B859-7FF95B657D7C}"/>
          </ac:spMkLst>
        </pc:spChg>
        <pc:spChg chg="del mod">
          <ac:chgData name="Nicolas Sundqvist" userId="4ab87a78-26a9-42b5-a94b-25484133fa0b" providerId="ADAL" clId="{9A9EEDBD-574A-4024-B7F7-4FF07B30DFD6}" dt="2023-10-08T14:46:37.025" v="9964"/>
          <ac:spMkLst>
            <pc:docMk/>
            <pc:sldMk cId="3345844778" sldId="268"/>
            <ac:spMk id="5" creationId="{D77A8ADD-A566-4A06-ACB0-5F4EB8485F14}"/>
          </ac:spMkLst>
        </pc:spChg>
        <pc:spChg chg="add mod">
          <ac:chgData name="Nicolas Sundqvist" userId="4ab87a78-26a9-42b5-a94b-25484133fa0b" providerId="ADAL" clId="{9A9EEDBD-574A-4024-B7F7-4FF07B30DFD6}" dt="2023-10-08T14:44:33.865" v="9933"/>
          <ac:spMkLst>
            <pc:docMk/>
            <pc:sldMk cId="3345844778" sldId="268"/>
            <ac:spMk id="6" creationId="{49531327-8290-A876-8E02-2C18FE2DCC96}"/>
          </ac:spMkLst>
        </pc:spChg>
        <pc:spChg chg="mod">
          <ac:chgData name="Nicolas Sundqvist" userId="4ab87a78-26a9-42b5-a94b-25484133fa0b" providerId="ADAL" clId="{9A9EEDBD-574A-4024-B7F7-4FF07B30DFD6}" dt="2023-10-08T14:50:21.364" v="10201" actId="14100"/>
          <ac:spMkLst>
            <pc:docMk/>
            <pc:sldMk cId="3345844778" sldId="268"/>
            <ac:spMk id="8" creationId="{6629EE11-040D-4B65-9485-D1DFB8EDA523}"/>
          </ac:spMkLst>
        </pc:spChg>
        <pc:spChg chg="mod">
          <ac:chgData name="Nicolas Sundqvist" userId="4ab87a78-26a9-42b5-a94b-25484133fa0b" providerId="ADAL" clId="{9A9EEDBD-574A-4024-B7F7-4FF07B30DFD6}" dt="2023-10-08T14:54:08.146" v="10278" actId="1038"/>
          <ac:spMkLst>
            <pc:docMk/>
            <pc:sldMk cId="3345844778" sldId="268"/>
            <ac:spMk id="9" creationId="{2954E2A2-87F4-4CAB-8D5D-3A7E95F259C0}"/>
          </ac:spMkLst>
        </pc:spChg>
        <pc:spChg chg="mod">
          <ac:chgData name="Nicolas Sundqvist" userId="4ab87a78-26a9-42b5-a94b-25484133fa0b" providerId="ADAL" clId="{9A9EEDBD-574A-4024-B7F7-4FF07B30DFD6}" dt="2023-10-08T14:54:08.146" v="10278" actId="1038"/>
          <ac:spMkLst>
            <pc:docMk/>
            <pc:sldMk cId="3345844778" sldId="268"/>
            <ac:spMk id="10" creationId="{119950A7-4302-44AC-9A54-A53819105805}"/>
          </ac:spMkLst>
        </pc:spChg>
        <pc:spChg chg="mod">
          <ac:chgData name="Nicolas Sundqvist" userId="4ab87a78-26a9-42b5-a94b-25484133fa0b" providerId="ADAL" clId="{9A9EEDBD-574A-4024-B7F7-4FF07B30DFD6}" dt="2023-10-08T14:54:08.146" v="10278" actId="1038"/>
          <ac:spMkLst>
            <pc:docMk/>
            <pc:sldMk cId="3345844778" sldId="268"/>
            <ac:spMk id="11" creationId="{573E47AB-441F-48A9-B2D7-003C5EAD951D}"/>
          </ac:spMkLst>
        </pc:spChg>
        <pc:spChg chg="mod">
          <ac:chgData name="Nicolas Sundqvist" userId="4ab87a78-26a9-42b5-a94b-25484133fa0b" providerId="ADAL" clId="{9A9EEDBD-574A-4024-B7F7-4FF07B30DFD6}" dt="2023-10-08T14:54:08.146" v="10278" actId="1038"/>
          <ac:spMkLst>
            <pc:docMk/>
            <pc:sldMk cId="3345844778" sldId="268"/>
            <ac:spMk id="12" creationId="{07121004-6ECA-4033-AB0D-218B41C18A94}"/>
          </ac:spMkLst>
        </pc:spChg>
        <pc:spChg chg="mod">
          <ac:chgData name="Nicolas Sundqvist" userId="4ab87a78-26a9-42b5-a94b-25484133fa0b" providerId="ADAL" clId="{9A9EEDBD-574A-4024-B7F7-4FF07B30DFD6}" dt="2023-10-08T14:54:08.146" v="10278" actId="1038"/>
          <ac:spMkLst>
            <pc:docMk/>
            <pc:sldMk cId="3345844778" sldId="268"/>
            <ac:spMk id="13" creationId="{6ED5762A-2B0D-43A5-9D70-60FD31110094}"/>
          </ac:spMkLst>
        </pc:spChg>
        <pc:spChg chg="mod">
          <ac:chgData name="Nicolas Sundqvist" userId="4ab87a78-26a9-42b5-a94b-25484133fa0b" providerId="ADAL" clId="{9A9EEDBD-574A-4024-B7F7-4FF07B30DFD6}" dt="2023-10-08T14:54:08.146" v="10278" actId="1038"/>
          <ac:spMkLst>
            <pc:docMk/>
            <pc:sldMk cId="3345844778" sldId="268"/>
            <ac:spMk id="14" creationId="{D6FCE4AF-0D77-412D-8AA4-A34906851A98}"/>
          </ac:spMkLst>
        </pc:spChg>
        <pc:spChg chg="mod">
          <ac:chgData name="Nicolas Sundqvist" userId="4ab87a78-26a9-42b5-a94b-25484133fa0b" providerId="ADAL" clId="{9A9EEDBD-574A-4024-B7F7-4FF07B30DFD6}" dt="2023-10-08T14:54:08.146" v="10278" actId="1038"/>
          <ac:spMkLst>
            <pc:docMk/>
            <pc:sldMk cId="3345844778" sldId="268"/>
            <ac:spMk id="15" creationId="{18F8E3ED-6C50-4034-AB75-18F3BB6BFA16}"/>
          </ac:spMkLst>
        </pc:spChg>
        <pc:spChg chg="mod">
          <ac:chgData name="Nicolas Sundqvist" userId="4ab87a78-26a9-42b5-a94b-25484133fa0b" providerId="ADAL" clId="{9A9EEDBD-574A-4024-B7F7-4FF07B30DFD6}" dt="2023-10-08T14:46:59.535" v="9968" actId="14100"/>
          <ac:spMkLst>
            <pc:docMk/>
            <pc:sldMk cId="3345844778" sldId="268"/>
            <ac:spMk id="33" creationId="{3E28326A-1597-4C3D-A3D1-79F1191C4EC3}"/>
          </ac:spMkLst>
        </pc:spChg>
        <pc:grpChg chg="mod">
          <ac:chgData name="Nicolas Sundqvist" userId="4ab87a78-26a9-42b5-a94b-25484133fa0b" providerId="ADAL" clId="{9A9EEDBD-574A-4024-B7F7-4FF07B30DFD6}" dt="2023-10-08T14:54:12.602" v="10279" actId="14100"/>
          <ac:grpSpMkLst>
            <pc:docMk/>
            <pc:sldMk cId="3345844778" sldId="268"/>
            <ac:grpSpMk id="35" creationId="{5BCEDC1C-8B3F-48BA-A9B5-A6623AB2D728}"/>
          </ac:grpSpMkLst>
        </pc:grpChg>
        <pc:cxnChg chg="mod">
          <ac:chgData name="Nicolas Sundqvist" userId="4ab87a78-26a9-42b5-a94b-25484133fa0b" providerId="ADAL" clId="{9A9EEDBD-574A-4024-B7F7-4FF07B30DFD6}" dt="2023-10-08T14:46:59.535" v="9968" actId="14100"/>
          <ac:cxnSpMkLst>
            <pc:docMk/>
            <pc:sldMk cId="3345844778" sldId="268"/>
            <ac:cxnSpMk id="27" creationId="{1DB565DF-75BD-47AD-AC31-A7C4F4CE2AB7}"/>
          </ac:cxnSpMkLst>
        </pc:cxnChg>
      </pc:sldChg>
      <pc:sldChg chg="modSp mod">
        <pc:chgData name="Nicolas Sundqvist" userId="4ab87a78-26a9-42b5-a94b-25484133fa0b" providerId="ADAL" clId="{9A9EEDBD-574A-4024-B7F7-4FF07B30DFD6}" dt="2023-10-10T05:21:28.322" v="15949" actId="2711"/>
        <pc:sldMkLst>
          <pc:docMk/>
          <pc:sldMk cId="3379877591" sldId="269"/>
        </pc:sldMkLst>
        <pc:spChg chg="mod">
          <ac:chgData name="Nicolas Sundqvist" userId="4ab87a78-26a9-42b5-a94b-25484133fa0b" providerId="ADAL" clId="{9A9EEDBD-574A-4024-B7F7-4FF07B30DFD6}" dt="2023-10-10T05:21:28.322" v="15949" actId="2711"/>
          <ac:spMkLst>
            <pc:docMk/>
            <pc:sldMk cId="3379877591" sldId="269"/>
            <ac:spMk id="98" creationId="{1FE641F5-3EAE-4EAB-B9EF-C0DA852FE0D9}"/>
          </ac:spMkLst>
        </pc:spChg>
        <pc:grpChg chg="mod">
          <ac:chgData name="Nicolas Sundqvist" userId="4ab87a78-26a9-42b5-a94b-25484133fa0b" providerId="ADAL" clId="{9A9EEDBD-574A-4024-B7F7-4FF07B30DFD6}" dt="2023-10-08T14:13:00.382" v="9238" actId="1076"/>
          <ac:grpSpMkLst>
            <pc:docMk/>
            <pc:sldMk cId="3379877591" sldId="269"/>
            <ac:grpSpMk id="97" creationId="{890997D2-92F3-4E42-971E-B298B0D50D71}"/>
          </ac:grpSpMkLst>
        </pc:grpChg>
        <pc:cxnChg chg="mod">
          <ac:chgData name="Nicolas Sundqvist" userId="4ab87a78-26a9-42b5-a94b-25484133fa0b" providerId="ADAL" clId="{9A9EEDBD-574A-4024-B7F7-4FF07B30DFD6}" dt="2023-10-08T14:12:58.414" v="9236" actId="1076"/>
          <ac:cxnSpMkLst>
            <pc:docMk/>
            <pc:sldMk cId="3379877591" sldId="269"/>
            <ac:cxnSpMk id="3" creationId="{5756AA25-3A8E-4AC8-B5E6-566294460787}"/>
          </ac:cxnSpMkLst>
        </pc:cxnChg>
      </pc:sldChg>
      <pc:sldChg chg="addSp delSp modSp mod ord modAnim">
        <pc:chgData name="Nicolas Sundqvist" userId="4ab87a78-26a9-42b5-a94b-25484133fa0b" providerId="ADAL" clId="{9A9EEDBD-574A-4024-B7F7-4FF07B30DFD6}" dt="2023-10-09T14:30:59.673" v="15226" actId="20577"/>
        <pc:sldMkLst>
          <pc:docMk/>
          <pc:sldMk cId="2139598851" sldId="270"/>
        </pc:sldMkLst>
        <pc:spChg chg="del">
          <ac:chgData name="Nicolas Sundqvist" userId="4ab87a78-26a9-42b5-a94b-25484133fa0b" providerId="ADAL" clId="{9A9EEDBD-574A-4024-B7F7-4FF07B30DFD6}" dt="2023-10-08T14:08:58.731" v="9214" actId="478"/>
          <ac:spMkLst>
            <pc:docMk/>
            <pc:sldMk cId="2139598851" sldId="270"/>
            <ac:spMk id="4" creationId="{2C0C06D9-2802-4784-AAF8-F603E82FB0B3}"/>
          </ac:spMkLst>
        </pc:spChg>
        <pc:spChg chg="add mod">
          <ac:chgData name="Nicolas Sundqvist" userId="4ab87a78-26a9-42b5-a94b-25484133fa0b" providerId="ADAL" clId="{9A9EEDBD-574A-4024-B7F7-4FF07B30DFD6}" dt="2023-10-09T14:20:22.881" v="15106" actId="1076"/>
          <ac:spMkLst>
            <pc:docMk/>
            <pc:sldMk cId="2139598851" sldId="270"/>
            <ac:spMk id="5" creationId="{0770226B-A7B7-932B-FCD2-B4A97E1335B3}"/>
          </ac:spMkLst>
        </pc:spChg>
        <pc:spChg chg="add mod">
          <ac:chgData name="Nicolas Sundqvist" userId="4ab87a78-26a9-42b5-a94b-25484133fa0b" providerId="ADAL" clId="{9A9EEDBD-574A-4024-B7F7-4FF07B30DFD6}" dt="2023-10-09T14:20:36.977" v="15109" actId="1076"/>
          <ac:spMkLst>
            <pc:docMk/>
            <pc:sldMk cId="2139598851" sldId="270"/>
            <ac:spMk id="20" creationId="{ABF64281-7EB1-6409-E4E7-030291CB43D9}"/>
          </ac:spMkLst>
        </pc:spChg>
        <pc:spChg chg="add mod">
          <ac:chgData name="Nicolas Sundqvist" userId="4ab87a78-26a9-42b5-a94b-25484133fa0b" providerId="ADAL" clId="{9A9EEDBD-574A-4024-B7F7-4FF07B30DFD6}" dt="2023-10-08T13:07:03.638" v="8693" actId="1076"/>
          <ac:spMkLst>
            <pc:docMk/>
            <pc:sldMk cId="2139598851" sldId="270"/>
            <ac:spMk id="21" creationId="{44F25C40-0D4A-DA09-5B16-9E0516CD09A3}"/>
          </ac:spMkLst>
        </pc:spChg>
        <pc:spChg chg="add mod">
          <ac:chgData name="Nicolas Sundqvist" userId="4ab87a78-26a9-42b5-a94b-25484133fa0b" providerId="ADAL" clId="{9A9EEDBD-574A-4024-B7F7-4FF07B30DFD6}" dt="2023-10-08T13:07:32.492" v="8735" actId="1036"/>
          <ac:spMkLst>
            <pc:docMk/>
            <pc:sldMk cId="2139598851" sldId="270"/>
            <ac:spMk id="22" creationId="{322732BD-72CF-39FA-8DB3-ADC7904DDAF0}"/>
          </ac:spMkLst>
        </pc:spChg>
        <pc:spChg chg="add mod">
          <ac:chgData name="Nicolas Sundqvist" userId="4ab87a78-26a9-42b5-a94b-25484133fa0b" providerId="ADAL" clId="{9A9EEDBD-574A-4024-B7F7-4FF07B30DFD6}" dt="2023-10-09T14:18:01.497" v="15036" actId="1035"/>
          <ac:spMkLst>
            <pc:docMk/>
            <pc:sldMk cId="2139598851" sldId="270"/>
            <ac:spMk id="28" creationId="{AEB12570-0555-7255-A485-AFD43E2FF251}"/>
          </ac:spMkLst>
        </pc:spChg>
        <pc:spChg chg="add mod">
          <ac:chgData name="Nicolas Sundqvist" userId="4ab87a78-26a9-42b5-a94b-25484133fa0b" providerId="ADAL" clId="{9A9EEDBD-574A-4024-B7F7-4FF07B30DFD6}" dt="2023-10-09T14:27:00.824" v="15206" actId="20577"/>
          <ac:spMkLst>
            <pc:docMk/>
            <pc:sldMk cId="2139598851" sldId="270"/>
            <ac:spMk id="29" creationId="{BFE91999-2FCC-7B88-A36D-E6FB6FD43552}"/>
          </ac:spMkLst>
        </pc:spChg>
        <pc:spChg chg="add mod">
          <ac:chgData name="Nicolas Sundqvist" userId="4ab87a78-26a9-42b5-a94b-25484133fa0b" providerId="ADAL" clId="{9A9EEDBD-574A-4024-B7F7-4FF07B30DFD6}" dt="2023-10-09T14:26:38.419" v="15203" actId="20577"/>
          <ac:spMkLst>
            <pc:docMk/>
            <pc:sldMk cId="2139598851" sldId="270"/>
            <ac:spMk id="30" creationId="{B41E4CCE-B2F6-A22A-089C-8D04A09813EC}"/>
          </ac:spMkLst>
        </pc:spChg>
        <pc:spChg chg="add mod">
          <ac:chgData name="Nicolas Sundqvist" userId="4ab87a78-26a9-42b5-a94b-25484133fa0b" providerId="ADAL" clId="{9A9EEDBD-574A-4024-B7F7-4FF07B30DFD6}" dt="2023-10-08T14:08:54.516" v="9213"/>
          <ac:spMkLst>
            <pc:docMk/>
            <pc:sldMk cId="2139598851" sldId="270"/>
            <ac:spMk id="31" creationId="{2BC48A91-6208-3D34-74D1-171526ADAA07}"/>
          </ac:spMkLst>
        </pc:spChg>
        <pc:spChg chg="add mod">
          <ac:chgData name="Nicolas Sundqvist" userId="4ab87a78-26a9-42b5-a94b-25484133fa0b" providerId="ADAL" clId="{9A9EEDBD-574A-4024-B7F7-4FF07B30DFD6}" dt="2023-10-09T14:16:20.157" v="14968" actId="1076"/>
          <ac:spMkLst>
            <pc:docMk/>
            <pc:sldMk cId="2139598851" sldId="270"/>
            <ac:spMk id="46" creationId="{4BA4FF33-FA36-4B81-59D2-6A9DB97FA119}"/>
          </ac:spMkLst>
        </pc:spChg>
        <pc:spChg chg="add mod">
          <ac:chgData name="Nicolas Sundqvist" userId="4ab87a78-26a9-42b5-a94b-25484133fa0b" providerId="ADAL" clId="{9A9EEDBD-574A-4024-B7F7-4FF07B30DFD6}" dt="2023-10-09T14:00:26.310" v="14600" actId="1035"/>
          <ac:spMkLst>
            <pc:docMk/>
            <pc:sldMk cId="2139598851" sldId="270"/>
            <ac:spMk id="49" creationId="{66ED7397-93D3-E8DC-64A9-C32C0B730FE4}"/>
          </ac:spMkLst>
        </pc:spChg>
        <pc:spChg chg="add mod">
          <ac:chgData name="Nicolas Sundqvist" userId="4ab87a78-26a9-42b5-a94b-25484133fa0b" providerId="ADAL" clId="{9A9EEDBD-574A-4024-B7F7-4FF07B30DFD6}" dt="2023-10-09T14:00:23.049" v="14594" actId="1038"/>
          <ac:spMkLst>
            <pc:docMk/>
            <pc:sldMk cId="2139598851" sldId="270"/>
            <ac:spMk id="50" creationId="{83EF7D2B-CE61-4F24-B561-5284FCFEC4C7}"/>
          </ac:spMkLst>
        </pc:spChg>
        <pc:spChg chg="add mod">
          <ac:chgData name="Nicolas Sundqvist" userId="4ab87a78-26a9-42b5-a94b-25484133fa0b" providerId="ADAL" clId="{9A9EEDBD-574A-4024-B7F7-4FF07B30DFD6}" dt="2023-10-09T14:20:48.885" v="15110" actId="164"/>
          <ac:spMkLst>
            <pc:docMk/>
            <pc:sldMk cId="2139598851" sldId="270"/>
            <ac:spMk id="51" creationId="{391B6DF5-F7C4-813F-89E4-C1D97EFEA733}"/>
          </ac:spMkLst>
        </pc:spChg>
        <pc:spChg chg="add mod">
          <ac:chgData name="Nicolas Sundqvist" userId="4ab87a78-26a9-42b5-a94b-25484133fa0b" providerId="ADAL" clId="{9A9EEDBD-574A-4024-B7F7-4FF07B30DFD6}" dt="2023-10-09T14:20:48.885" v="15110" actId="164"/>
          <ac:spMkLst>
            <pc:docMk/>
            <pc:sldMk cId="2139598851" sldId="270"/>
            <ac:spMk id="52" creationId="{64FD361F-7CE0-1D06-BD9B-8FC783C82718}"/>
          </ac:spMkLst>
        </pc:spChg>
        <pc:spChg chg="add mod">
          <ac:chgData name="Nicolas Sundqvist" userId="4ab87a78-26a9-42b5-a94b-25484133fa0b" providerId="ADAL" clId="{9A9EEDBD-574A-4024-B7F7-4FF07B30DFD6}" dt="2023-10-09T14:20:48.885" v="15110" actId="164"/>
          <ac:spMkLst>
            <pc:docMk/>
            <pc:sldMk cId="2139598851" sldId="270"/>
            <ac:spMk id="53" creationId="{81056364-0918-E54E-F86A-D3E3999BEC2D}"/>
          </ac:spMkLst>
        </pc:spChg>
        <pc:spChg chg="add mod">
          <ac:chgData name="Nicolas Sundqvist" userId="4ab87a78-26a9-42b5-a94b-25484133fa0b" providerId="ADAL" clId="{9A9EEDBD-574A-4024-B7F7-4FF07B30DFD6}" dt="2023-10-09T14:20:48.885" v="15110" actId="164"/>
          <ac:spMkLst>
            <pc:docMk/>
            <pc:sldMk cId="2139598851" sldId="270"/>
            <ac:spMk id="54" creationId="{17E7EE95-99B3-341E-9BF9-C94995741BE3}"/>
          </ac:spMkLst>
        </pc:spChg>
        <pc:spChg chg="add mod">
          <ac:chgData name="Nicolas Sundqvist" userId="4ab87a78-26a9-42b5-a94b-25484133fa0b" providerId="ADAL" clId="{9A9EEDBD-574A-4024-B7F7-4FF07B30DFD6}" dt="2023-10-09T14:20:54.781" v="15111" actId="164"/>
          <ac:spMkLst>
            <pc:docMk/>
            <pc:sldMk cId="2139598851" sldId="270"/>
            <ac:spMk id="55" creationId="{222C3DE6-FB3D-FE3F-EDCA-7BFCCEF2A841}"/>
          </ac:spMkLst>
        </pc:spChg>
        <pc:spChg chg="add mod">
          <ac:chgData name="Nicolas Sundqvist" userId="4ab87a78-26a9-42b5-a94b-25484133fa0b" providerId="ADAL" clId="{9A9EEDBD-574A-4024-B7F7-4FF07B30DFD6}" dt="2023-10-09T14:20:54.781" v="15111" actId="164"/>
          <ac:spMkLst>
            <pc:docMk/>
            <pc:sldMk cId="2139598851" sldId="270"/>
            <ac:spMk id="56" creationId="{DE054858-A463-B891-F60D-E3CB3CC082C3}"/>
          </ac:spMkLst>
        </pc:spChg>
        <pc:spChg chg="add mod">
          <ac:chgData name="Nicolas Sundqvist" userId="4ab87a78-26a9-42b5-a94b-25484133fa0b" providerId="ADAL" clId="{9A9EEDBD-574A-4024-B7F7-4FF07B30DFD6}" dt="2023-10-09T14:21:05.956" v="15112" actId="164"/>
          <ac:spMkLst>
            <pc:docMk/>
            <pc:sldMk cId="2139598851" sldId="270"/>
            <ac:spMk id="57" creationId="{B5707E44-D85F-7B05-1423-66B8599B6E27}"/>
          </ac:spMkLst>
        </pc:spChg>
        <pc:spChg chg="add mod">
          <ac:chgData name="Nicolas Sundqvist" userId="4ab87a78-26a9-42b5-a94b-25484133fa0b" providerId="ADAL" clId="{9A9EEDBD-574A-4024-B7F7-4FF07B30DFD6}" dt="2023-10-09T14:21:05.956" v="15112" actId="164"/>
          <ac:spMkLst>
            <pc:docMk/>
            <pc:sldMk cId="2139598851" sldId="270"/>
            <ac:spMk id="58" creationId="{247F9C31-D801-D703-F168-BE870C010F2D}"/>
          </ac:spMkLst>
        </pc:spChg>
        <pc:spChg chg="add mod">
          <ac:chgData name="Nicolas Sundqvist" userId="4ab87a78-26a9-42b5-a94b-25484133fa0b" providerId="ADAL" clId="{9A9EEDBD-574A-4024-B7F7-4FF07B30DFD6}" dt="2023-10-09T14:21:05.956" v="15112" actId="164"/>
          <ac:spMkLst>
            <pc:docMk/>
            <pc:sldMk cId="2139598851" sldId="270"/>
            <ac:spMk id="59" creationId="{5CE5D2FB-AF68-6F89-EE03-2679F69E1F40}"/>
          </ac:spMkLst>
        </pc:spChg>
        <pc:spChg chg="add mod">
          <ac:chgData name="Nicolas Sundqvist" userId="4ab87a78-26a9-42b5-a94b-25484133fa0b" providerId="ADAL" clId="{9A9EEDBD-574A-4024-B7F7-4FF07B30DFD6}" dt="2023-10-09T14:21:05.956" v="15112" actId="164"/>
          <ac:spMkLst>
            <pc:docMk/>
            <pc:sldMk cId="2139598851" sldId="270"/>
            <ac:spMk id="60" creationId="{67EA31F3-0FAD-FE3E-3191-78FED9A7EE42}"/>
          </ac:spMkLst>
        </pc:spChg>
        <pc:spChg chg="add mod">
          <ac:chgData name="Nicolas Sundqvist" userId="4ab87a78-26a9-42b5-a94b-25484133fa0b" providerId="ADAL" clId="{9A9EEDBD-574A-4024-B7F7-4FF07B30DFD6}" dt="2023-10-09T14:21:05.956" v="15112" actId="164"/>
          <ac:spMkLst>
            <pc:docMk/>
            <pc:sldMk cId="2139598851" sldId="270"/>
            <ac:spMk id="61" creationId="{C359C775-A9A4-B10B-A361-51DC1E8D33A9}"/>
          </ac:spMkLst>
        </pc:spChg>
        <pc:spChg chg="add mod">
          <ac:chgData name="Nicolas Sundqvist" userId="4ab87a78-26a9-42b5-a94b-25484133fa0b" providerId="ADAL" clId="{9A9EEDBD-574A-4024-B7F7-4FF07B30DFD6}" dt="2023-10-09T14:21:05.956" v="15112" actId="164"/>
          <ac:spMkLst>
            <pc:docMk/>
            <pc:sldMk cId="2139598851" sldId="270"/>
            <ac:spMk id="62" creationId="{E1D04533-0EF6-E882-ABF8-3EE9463ADF69}"/>
          </ac:spMkLst>
        </pc:spChg>
        <pc:spChg chg="add mod">
          <ac:chgData name="Nicolas Sundqvist" userId="4ab87a78-26a9-42b5-a94b-25484133fa0b" providerId="ADAL" clId="{9A9EEDBD-574A-4024-B7F7-4FF07B30DFD6}" dt="2023-10-09T14:18:59.120" v="15057" actId="1076"/>
          <ac:spMkLst>
            <pc:docMk/>
            <pc:sldMk cId="2139598851" sldId="270"/>
            <ac:spMk id="63" creationId="{DCD1A1C0-E69F-4C53-0E5B-6FAB064CF8CD}"/>
          </ac:spMkLst>
        </pc:spChg>
        <pc:spChg chg="add mod">
          <ac:chgData name="Nicolas Sundqvist" userId="4ab87a78-26a9-42b5-a94b-25484133fa0b" providerId="ADAL" clId="{9A9EEDBD-574A-4024-B7F7-4FF07B30DFD6}" dt="2023-10-09T14:19:07.733" v="15061" actId="1037"/>
          <ac:spMkLst>
            <pc:docMk/>
            <pc:sldMk cId="2139598851" sldId="270"/>
            <ac:spMk id="64" creationId="{A3AA698B-FDA6-789D-8D5C-48A2E9BDE39E}"/>
          </ac:spMkLst>
        </pc:spChg>
        <pc:spChg chg="add mod">
          <ac:chgData name="Nicolas Sundqvist" userId="4ab87a78-26a9-42b5-a94b-25484133fa0b" providerId="ADAL" clId="{9A9EEDBD-574A-4024-B7F7-4FF07B30DFD6}" dt="2023-10-09T14:21:14.995" v="15113" actId="164"/>
          <ac:spMkLst>
            <pc:docMk/>
            <pc:sldMk cId="2139598851" sldId="270"/>
            <ac:spMk id="65" creationId="{72EA9BA8-009E-EE2D-87A2-75DD5A996CCD}"/>
          </ac:spMkLst>
        </pc:spChg>
        <pc:spChg chg="add mod">
          <ac:chgData name="Nicolas Sundqvist" userId="4ab87a78-26a9-42b5-a94b-25484133fa0b" providerId="ADAL" clId="{9A9EEDBD-574A-4024-B7F7-4FF07B30DFD6}" dt="2023-10-09T14:21:14.995" v="15113" actId="164"/>
          <ac:spMkLst>
            <pc:docMk/>
            <pc:sldMk cId="2139598851" sldId="270"/>
            <ac:spMk id="66" creationId="{540047AD-492B-7192-E632-FC017115FC8A}"/>
          </ac:spMkLst>
        </pc:spChg>
        <pc:spChg chg="add mod">
          <ac:chgData name="Nicolas Sundqvist" userId="4ab87a78-26a9-42b5-a94b-25484133fa0b" providerId="ADAL" clId="{9A9EEDBD-574A-4024-B7F7-4FF07B30DFD6}" dt="2023-10-09T14:21:14.995" v="15113" actId="164"/>
          <ac:spMkLst>
            <pc:docMk/>
            <pc:sldMk cId="2139598851" sldId="270"/>
            <ac:spMk id="67" creationId="{0A11A91A-ABAD-35F6-9847-63CEEBBD0061}"/>
          </ac:spMkLst>
        </pc:spChg>
        <pc:spChg chg="add mod">
          <ac:chgData name="Nicolas Sundqvist" userId="4ab87a78-26a9-42b5-a94b-25484133fa0b" providerId="ADAL" clId="{9A9EEDBD-574A-4024-B7F7-4FF07B30DFD6}" dt="2023-10-09T14:21:14.995" v="15113" actId="164"/>
          <ac:spMkLst>
            <pc:docMk/>
            <pc:sldMk cId="2139598851" sldId="270"/>
            <ac:spMk id="68" creationId="{F3F3F749-B7BB-E86E-4350-F53754362E0A}"/>
          </ac:spMkLst>
        </pc:spChg>
        <pc:spChg chg="add mod">
          <ac:chgData name="Nicolas Sundqvist" userId="4ab87a78-26a9-42b5-a94b-25484133fa0b" providerId="ADAL" clId="{9A9EEDBD-574A-4024-B7F7-4FF07B30DFD6}" dt="2023-10-09T14:21:14.995" v="15113" actId="164"/>
          <ac:spMkLst>
            <pc:docMk/>
            <pc:sldMk cId="2139598851" sldId="270"/>
            <ac:spMk id="69" creationId="{ED41BB37-4A63-26EE-087D-5C5F20A35CBA}"/>
          </ac:spMkLst>
        </pc:spChg>
        <pc:spChg chg="add mod">
          <ac:chgData name="Nicolas Sundqvist" userId="4ab87a78-26a9-42b5-a94b-25484133fa0b" providerId="ADAL" clId="{9A9EEDBD-574A-4024-B7F7-4FF07B30DFD6}" dt="2023-10-09T14:21:14.995" v="15113" actId="164"/>
          <ac:spMkLst>
            <pc:docMk/>
            <pc:sldMk cId="2139598851" sldId="270"/>
            <ac:spMk id="70" creationId="{CCD7238B-8768-010C-28D1-4C30B26D7447}"/>
          </ac:spMkLst>
        </pc:spChg>
        <pc:spChg chg="add mod">
          <ac:chgData name="Nicolas Sundqvist" userId="4ab87a78-26a9-42b5-a94b-25484133fa0b" providerId="ADAL" clId="{9A9EEDBD-574A-4024-B7F7-4FF07B30DFD6}" dt="2023-10-09T14:21:20.877" v="15114" actId="164"/>
          <ac:spMkLst>
            <pc:docMk/>
            <pc:sldMk cId="2139598851" sldId="270"/>
            <ac:spMk id="71" creationId="{076150D2-811C-216D-3C2A-67F5D78A52AD}"/>
          </ac:spMkLst>
        </pc:spChg>
        <pc:spChg chg="add mod">
          <ac:chgData name="Nicolas Sundqvist" userId="4ab87a78-26a9-42b5-a94b-25484133fa0b" providerId="ADAL" clId="{9A9EEDBD-574A-4024-B7F7-4FF07B30DFD6}" dt="2023-10-09T14:21:20.877" v="15114" actId="164"/>
          <ac:spMkLst>
            <pc:docMk/>
            <pc:sldMk cId="2139598851" sldId="270"/>
            <ac:spMk id="72" creationId="{29A76D4F-B6D8-A974-345C-2685D8E5D0D0}"/>
          </ac:spMkLst>
        </pc:spChg>
        <pc:spChg chg="add mod">
          <ac:chgData name="Nicolas Sundqvist" userId="4ab87a78-26a9-42b5-a94b-25484133fa0b" providerId="ADAL" clId="{9A9EEDBD-574A-4024-B7F7-4FF07B30DFD6}" dt="2023-10-09T14:21:20.877" v="15114" actId="164"/>
          <ac:spMkLst>
            <pc:docMk/>
            <pc:sldMk cId="2139598851" sldId="270"/>
            <ac:spMk id="73" creationId="{21AB03EA-6FB2-2FD3-46A5-6C099706FDF0}"/>
          </ac:spMkLst>
        </pc:spChg>
        <pc:spChg chg="add mod">
          <ac:chgData name="Nicolas Sundqvist" userId="4ab87a78-26a9-42b5-a94b-25484133fa0b" providerId="ADAL" clId="{9A9EEDBD-574A-4024-B7F7-4FF07B30DFD6}" dt="2023-10-09T14:19:53.233" v="15105" actId="1076"/>
          <ac:spMkLst>
            <pc:docMk/>
            <pc:sldMk cId="2139598851" sldId="270"/>
            <ac:spMk id="74" creationId="{D9626A7B-8447-C492-AA26-88DF614E2155}"/>
          </ac:spMkLst>
        </pc:spChg>
        <pc:spChg chg="add mod">
          <ac:chgData name="Nicolas Sundqvist" userId="4ab87a78-26a9-42b5-a94b-25484133fa0b" providerId="ADAL" clId="{9A9EEDBD-574A-4024-B7F7-4FF07B30DFD6}" dt="2023-10-09T14:21:30.892" v="15115" actId="164"/>
          <ac:spMkLst>
            <pc:docMk/>
            <pc:sldMk cId="2139598851" sldId="270"/>
            <ac:spMk id="76" creationId="{A99D1E32-28D5-8F49-6393-62C299242835}"/>
          </ac:spMkLst>
        </pc:spChg>
        <pc:spChg chg="add mod">
          <ac:chgData name="Nicolas Sundqvist" userId="4ab87a78-26a9-42b5-a94b-25484133fa0b" providerId="ADAL" clId="{9A9EEDBD-574A-4024-B7F7-4FF07B30DFD6}" dt="2023-10-09T14:21:30.892" v="15115" actId="164"/>
          <ac:spMkLst>
            <pc:docMk/>
            <pc:sldMk cId="2139598851" sldId="270"/>
            <ac:spMk id="77" creationId="{852CF13B-93BC-8B41-06CE-45B8BE299943}"/>
          </ac:spMkLst>
        </pc:spChg>
        <pc:spChg chg="add mod">
          <ac:chgData name="Nicolas Sundqvist" userId="4ab87a78-26a9-42b5-a94b-25484133fa0b" providerId="ADAL" clId="{9A9EEDBD-574A-4024-B7F7-4FF07B30DFD6}" dt="2023-10-09T14:21:30.892" v="15115" actId="164"/>
          <ac:spMkLst>
            <pc:docMk/>
            <pc:sldMk cId="2139598851" sldId="270"/>
            <ac:spMk id="78" creationId="{C0B82930-8192-643F-B2DB-42F7E8FDFBED}"/>
          </ac:spMkLst>
        </pc:spChg>
        <pc:spChg chg="add mod">
          <ac:chgData name="Nicolas Sundqvist" userId="4ab87a78-26a9-42b5-a94b-25484133fa0b" providerId="ADAL" clId="{9A9EEDBD-574A-4024-B7F7-4FF07B30DFD6}" dt="2023-10-09T14:21:30.892" v="15115" actId="164"/>
          <ac:spMkLst>
            <pc:docMk/>
            <pc:sldMk cId="2139598851" sldId="270"/>
            <ac:spMk id="79" creationId="{4A6706C7-0DB9-AFB9-041A-EAD5546EC30D}"/>
          </ac:spMkLst>
        </pc:spChg>
        <pc:spChg chg="add mod">
          <ac:chgData name="Nicolas Sundqvist" userId="4ab87a78-26a9-42b5-a94b-25484133fa0b" providerId="ADAL" clId="{9A9EEDBD-574A-4024-B7F7-4FF07B30DFD6}" dt="2023-10-09T14:21:34.424" v="15118" actId="1037"/>
          <ac:spMkLst>
            <pc:docMk/>
            <pc:sldMk cId="2139598851" sldId="270"/>
            <ac:spMk id="80" creationId="{57E331E4-7578-1EEF-F542-F91D379FF8BA}"/>
          </ac:spMkLst>
        </pc:spChg>
        <pc:spChg chg="add mod">
          <ac:chgData name="Nicolas Sundqvist" userId="4ab87a78-26a9-42b5-a94b-25484133fa0b" providerId="ADAL" clId="{9A9EEDBD-574A-4024-B7F7-4FF07B30DFD6}" dt="2023-10-09T14:21:30.892" v="15115" actId="164"/>
          <ac:spMkLst>
            <pc:docMk/>
            <pc:sldMk cId="2139598851" sldId="270"/>
            <ac:spMk id="81" creationId="{46923462-2729-7B48-2763-151458560442}"/>
          </ac:spMkLst>
        </pc:spChg>
        <pc:spChg chg="add del mod">
          <ac:chgData name="Nicolas Sundqvist" userId="4ab87a78-26a9-42b5-a94b-25484133fa0b" providerId="ADAL" clId="{9A9EEDBD-574A-4024-B7F7-4FF07B30DFD6}" dt="2023-10-09T14:12:22.449" v="14820"/>
          <ac:spMkLst>
            <pc:docMk/>
            <pc:sldMk cId="2139598851" sldId="270"/>
            <ac:spMk id="82" creationId="{1190AEB5-39CD-D2C1-D1B0-F77A937CD24A}"/>
          </ac:spMkLst>
        </pc:spChg>
        <pc:spChg chg="add del mod">
          <ac:chgData name="Nicolas Sundqvist" userId="4ab87a78-26a9-42b5-a94b-25484133fa0b" providerId="ADAL" clId="{9A9EEDBD-574A-4024-B7F7-4FF07B30DFD6}" dt="2023-10-09T14:12:22.449" v="14820"/>
          <ac:spMkLst>
            <pc:docMk/>
            <pc:sldMk cId="2139598851" sldId="270"/>
            <ac:spMk id="83" creationId="{AE65E7BF-A7DB-D36D-EC64-FCED53BC9C82}"/>
          </ac:spMkLst>
        </pc:spChg>
        <pc:spChg chg="add del mod">
          <ac:chgData name="Nicolas Sundqvist" userId="4ab87a78-26a9-42b5-a94b-25484133fa0b" providerId="ADAL" clId="{9A9EEDBD-574A-4024-B7F7-4FF07B30DFD6}" dt="2023-10-09T14:12:22.449" v="14820"/>
          <ac:spMkLst>
            <pc:docMk/>
            <pc:sldMk cId="2139598851" sldId="270"/>
            <ac:spMk id="84" creationId="{CAE344A5-812C-243B-E2EC-9EEB5A68161C}"/>
          </ac:spMkLst>
        </pc:spChg>
        <pc:spChg chg="add del mod">
          <ac:chgData name="Nicolas Sundqvist" userId="4ab87a78-26a9-42b5-a94b-25484133fa0b" providerId="ADAL" clId="{9A9EEDBD-574A-4024-B7F7-4FF07B30DFD6}" dt="2023-10-09T14:12:22.449" v="14820"/>
          <ac:spMkLst>
            <pc:docMk/>
            <pc:sldMk cId="2139598851" sldId="270"/>
            <ac:spMk id="85" creationId="{F87911EB-45B6-D7B9-9577-AFB72D06C6D2}"/>
          </ac:spMkLst>
        </pc:spChg>
        <pc:spChg chg="add del mod">
          <ac:chgData name="Nicolas Sundqvist" userId="4ab87a78-26a9-42b5-a94b-25484133fa0b" providerId="ADAL" clId="{9A9EEDBD-574A-4024-B7F7-4FF07B30DFD6}" dt="2023-10-09T14:12:22.449" v="14820"/>
          <ac:spMkLst>
            <pc:docMk/>
            <pc:sldMk cId="2139598851" sldId="270"/>
            <ac:spMk id="86" creationId="{126F991E-3A72-1407-D28B-AEC1E555BF80}"/>
          </ac:spMkLst>
        </pc:spChg>
        <pc:spChg chg="add del mod">
          <ac:chgData name="Nicolas Sundqvist" userId="4ab87a78-26a9-42b5-a94b-25484133fa0b" providerId="ADAL" clId="{9A9EEDBD-574A-4024-B7F7-4FF07B30DFD6}" dt="2023-10-09T14:12:22.449" v="14820"/>
          <ac:spMkLst>
            <pc:docMk/>
            <pc:sldMk cId="2139598851" sldId="270"/>
            <ac:spMk id="87" creationId="{DBD5F5EB-9AFF-7B3E-52D2-4E296603B7E6}"/>
          </ac:spMkLst>
        </pc:spChg>
        <pc:spChg chg="add mod">
          <ac:chgData name="Nicolas Sundqvist" userId="4ab87a78-26a9-42b5-a94b-25484133fa0b" providerId="ADAL" clId="{9A9EEDBD-574A-4024-B7F7-4FF07B30DFD6}" dt="2023-10-09T14:21:49.930" v="15119" actId="164"/>
          <ac:spMkLst>
            <pc:docMk/>
            <pc:sldMk cId="2139598851" sldId="270"/>
            <ac:spMk id="88" creationId="{BF1BAFB1-671B-1E22-7B09-A27C6D5AEB92}"/>
          </ac:spMkLst>
        </pc:spChg>
        <pc:spChg chg="add mod">
          <ac:chgData name="Nicolas Sundqvist" userId="4ab87a78-26a9-42b5-a94b-25484133fa0b" providerId="ADAL" clId="{9A9EEDBD-574A-4024-B7F7-4FF07B30DFD6}" dt="2023-10-09T14:21:49.930" v="15119" actId="164"/>
          <ac:spMkLst>
            <pc:docMk/>
            <pc:sldMk cId="2139598851" sldId="270"/>
            <ac:spMk id="89" creationId="{7E432619-C643-4E0E-B5C0-2653F56C8167}"/>
          </ac:spMkLst>
        </pc:spChg>
        <pc:spChg chg="add mod">
          <ac:chgData name="Nicolas Sundqvist" userId="4ab87a78-26a9-42b5-a94b-25484133fa0b" providerId="ADAL" clId="{9A9EEDBD-574A-4024-B7F7-4FF07B30DFD6}" dt="2023-10-09T14:21:49.930" v="15119" actId="164"/>
          <ac:spMkLst>
            <pc:docMk/>
            <pc:sldMk cId="2139598851" sldId="270"/>
            <ac:spMk id="90" creationId="{2B4CD952-B119-918D-CAF8-098815004547}"/>
          </ac:spMkLst>
        </pc:spChg>
        <pc:spChg chg="add mod">
          <ac:chgData name="Nicolas Sundqvist" userId="4ab87a78-26a9-42b5-a94b-25484133fa0b" providerId="ADAL" clId="{9A9EEDBD-574A-4024-B7F7-4FF07B30DFD6}" dt="2023-10-09T14:21:49.930" v="15119" actId="164"/>
          <ac:spMkLst>
            <pc:docMk/>
            <pc:sldMk cId="2139598851" sldId="270"/>
            <ac:spMk id="91" creationId="{0AEE76B9-B027-5200-C9A8-6E1EF50B42B0}"/>
          </ac:spMkLst>
        </pc:spChg>
        <pc:spChg chg="add mod">
          <ac:chgData name="Nicolas Sundqvist" userId="4ab87a78-26a9-42b5-a94b-25484133fa0b" providerId="ADAL" clId="{9A9EEDBD-574A-4024-B7F7-4FF07B30DFD6}" dt="2023-10-09T14:21:49.930" v="15119" actId="164"/>
          <ac:spMkLst>
            <pc:docMk/>
            <pc:sldMk cId="2139598851" sldId="270"/>
            <ac:spMk id="92" creationId="{CD06E05E-D2AB-4D89-D290-E8B1A5863BBA}"/>
          </ac:spMkLst>
        </pc:spChg>
        <pc:spChg chg="add mod">
          <ac:chgData name="Nicolas Sundqvist" userId="4ab87a78-26a9-42b5-a94b-25484133fa0b" providerId="ADAL" clId="{9A9EEDBD-574A-4024-B7F7-4FF07B30DFD6}" dt="2023-10-09T14:21:49.930" v="15119" actId="164"/>
          <ac:spMkLst>
            <pc:docMk/>
            <pc:sldMk cId="2139598851" sldId="270"/>
            <ac:spMk id="93" creationId="{897CF329-45CE-3848-87C7-7EC582DDAC3A}"/>
          </ac:spMkLst>
        </pc:spChg>
        <pc:spChg chg="add mod">
          <ac:chgData name="Nicolas Sundqvist" userId="4ab87a78-26a9-42b5-a94b-25484133fa0b" providerId="ADAL" clId="{9A9EEDBD-574A-4024-B7F7-4FF07B30DFD6}" dt="2023-10-09T14:29:49.687" v="15220" actId="1035"/>
          <ac:spMkLst>
            <pc:docMk/>
            <pc:sldMk cId="2139598851" sldId="270"/>
            <ac:spMk id="94" creationId="{614FCD53-C04A-E2A7-9C9D-A669E52F6AE9}"/>
          </ac:spMkLst>
        </pc:spChg>
        <pc:spChg chg="add mod">
          <ac:chgData name="Nicolas Sundqvist" userId="4ab87a78-26a9-42b5-a94b-25484133fa0b" providerId="ADAL" clId="{9A9EEDBD-574A-4024-B7F7-4FF07B30DFD6}" dt="2023-10-09T14:29:49.687" v="15220" actId="1035"/>
          <ac:spMkLst>
            <pc:docMk/>
            <pc:sldMk cId="2139598851" sldId="270"/>
            <ac:spMk id="95" creationId="{C9BA8E7B-0249-A647-B272-6D1AE3CFE30C}"/>
          </ac:spMkLst>
        </pc:spChg>
        <pc:spChg chg="add mod">
          <ac:chgData name="Nicolas Sundqvist" userId="4ab87a78-26a9-42b5-a94b-25484133fa0b" providerId="ADAL" clId="{9A9EEDBD-574A-4024-B7F7-4FF07B30DFD6}" dt="2023-10-09T14:14:14.339" v="14870" actId="1076"/>
          <ac:spMkLst>
            <pc:docMk/>
            <pc:sldMk cId="2139598851" sldId="270"/>
            <ac:spMk id="96" creationId="{5238C02A-C4B7-92B7-763D-216702C2C1B2}"/>
          </ac:spMkLst>
        </pc:spChg>
        <pc:spChg chg="add mod">
          <ac:chgData name="Nicolas Sundqvist" userId="4ab87a78-26a9-42b5-a94b-25484133fa0b" providerId="ADAL" clId="{9A9EEDBD-574A-4024-B7F7-4FF07B30DFD6}" dt="2023-10-09T14:30:18.424" v="15222" actId="1076"/>
          <ac:spMkLst>
            <pc:docMk/>
            <pc:sldMk cId="2139598851" sldId="270"/>
            <ac:spMk id="97" creationId="{8C332CA7-371A-64B4-8832-627C7C148661}"/>
          </ac:spMkLst>
        </pc:spChg>
        <pc:spChg chg="add mod">
          <ac:chgData name="Nicolas Sundqvist" userId="4ab87a78-26a9-42b5-a94b-25484133fa0b" providerId="ADAL" clId="{9A9EEDBD-574A-4024-B7F7-4FF07B30DFD6}" dt="2023-10-09T14:30:59.673" v="15226" actId="20577"/>
          <ac:spMkLst>
            <pc:docMk/>
            <pc:sldMk cId="2139598851" sldId="270"/>
            <ac:spMk id="98" creationId="{6BBF0AAA-956E-E95F-0740-2FF898A2FE92}"/>
          </ac:spMkLst>
        </pc:spChg>
        <pc:spChg chg="add mod">
          <ac:chgData name="Nicolas Sundqvist" userId="4ab87a78-26a9-42b5-a94b-25484133fa0b" providerId="ADAL" clId="{9A9EEDBD-574A-4024-B7F7-4FF07B30DFD6}" dt="2023-10-09T14:30:37.505" v="15223" actId="1076"/>
          <ac:spMkLst>
            <pc:docMk/>
            <pc:sldMk cId="2139598851" sldId="270"/>
            <ac:spMk id="99" creationId="{69BA5D0C-E0B5-351D-4B62-9D2F5DA1FF99}"/>
          </ac:spMkLst>
        </pc:spChg>
        <pc:spChg chg="add del mod">
          <ac:chgData name="Nicolas Sundqvist" userId="4ab87a78-26a9-42b5-a94b-25484133fa0b" providerId="ADAL" clId="{9A9EEDBD-574A-4024-B7F7-4FF07B30DFD6}" dt="2023-10-09T14:30:46.072" v="15224" actId="1076"/>
          <ac:spMkLst>
            <pc:docMk/>
            <pc:sldMk cId="2139598851" sldId="270"/>
            <ac:spMk id="100" creationId="{05A6748B-9530-B776-A96D-6184C15F52C2}"/>
          </ac:spMkLst>
        </pc:spChg>
        <pc:spChg chg="add del mod">
          <ac:chgData name="Nicolas Sundqvist" userId="4ab87a78-26a9-42b5-a94b-25484133fa0b" providerId="ADAL" clId="{9A9EEDBD-574A-4024-B7F7-4FF07B30DFD6}" dt="2023-10-09T14:18:26.323" v="15040" actId="478"/>
          <ac:spMkLst>
            <pc:docMk/>
            <pc:sldMk cId="2139598851" sldId="270"/>
            <ac:spMk id="101" creationId="{834AE5BE-1A38-8980-48D5-B3A0956EF031}"/>
          </ac:spMkLst>
        </pc:spChg>
        <pc:spChg chg="add mod">
          <ac:chgData name="Nicolas Sundqvist" userId="4ab87a78-26a9-42b5-a94b-25484133fa0b" providerId="ADAL" clId="{9A9EEDBD-574A-4024-B7F7-4FF07B30DFD6}" dt="2023-10-09T14:19:01.609" v="15058" actId="1076"/>
          <ac:spMkLst>
            <pc:docMk/>
            <pc:sldMk cId="2139598851" sldId="270"/>
            <ac:spMk id="102" creationId="{1C5E63D7-9C41-5324-0230-DBA683251C9A}"/>
          </ac:spMkLst>
        </pc:spChg>
        <pc:spChg chg="add mod">
          <ac:chgData name="Nicolas Sundqvist" userId="4ab87a78-26a9-42b5-a94b-25484133fa0b" providerId="ADAL" clId="{9A9EEDBD-574A-4024-B7F7-4FF07B30DFD6}" dt="2023-10-09T14:30:37.505" v="15223" actId="1076"/>
          <ac:spMkLst>
            <pc:docMk/>
            <pc:sldMk cId="2139598851" sldId="270"/>
            <ac:spMk id="110" creationId="{B2D977A7-C649-F53C-3EE5-B41E81B15BE0}"/>
          </ac:spMkLst>
        </pc:spChg>
        <pc:spChg chg="add mod">
          <ac:chgData name="Nicolas Sundqvist" userId="4ab87a78-26a9-42b5-a94b-25484133fa0b" providerId="ADAL" clId="{9A9EEDBD-574A-4024-B7F7-4FF07B30DFD6}" dt="2023-10-09T14:30:37.505" v="15223" actId="1076"/>
          <ac:spMkLst>
            <pc:docMk/>
            <pc:sldMk cId="2139598851" sldId="270"/>
            <ac:spMk id="112" creationId="{A4EA809D-1B45-E31D-5D2F-5EF927C3DEB5}"/>
          </ac:spMkLst>
        </pc:spChg>
        <pc:spChg chg="add mod">
          <ac:chgData name="Nicolas Sundqvist" userId="4ab87a78-26a9-42b5-a94b-25484133fa0b" providerId="ADAL" clId="{9A9EEDBD-574A-4024-B7F7-4FF07B30DFD6}" dt="2023-10-09T14:30:37.505" v="15223" actId="1076"/>
          <ac:spMkLst>
            <pc:docMk/>
            <pc:sldMk cId="2139598851" sldId="270"/>
            <ac:spMk id="113" creationId="{FCE3805D-39FC-CFCF-F1E6-4FA454218501}"/>
          </ac:spMkLst>
        </pc:spChg>
        <pc:grpChg chg="add mod">
          <ac:chgData name="Nicolas Sundqvist" userId="4ab87a78-26a9-42b5-a94b-25484133fa0b" providerId="ADAL" clId="{9A9EEDBD-574A-4024-B7F7-4FF07B30DFD6}" dt="2023-10-09T14:20:48.885" v="15110" actId="164"/>
          <ac:grpSpMkLst>
            <pc:docMk/>
            <pc:sldMk cId="2139598851" sldId="270"/>
            <ac:grpSpMk id="103" creationId="{826FF4D3-74E1-E31C-EDB0-B88A5D6F9049}"/>
          </ac:grpSpMkLst>
        </pc:grpChg>
        <pc:grpChg chg="add mod">
          <ac:chgData name="Nicolas Sundqvist" userId="4ab87a78-26a9-42b5-a94b-25484133fa0b" providerId="ADAL" clId="{9A9EEDBD-574A-4024-B7F7-4FF07B30DFD6}" dt="2023-10-09T14:20:54.781" v="15111" actId="164"/>
          <ac:grpSpMkLst>
            <pc:docMk/>
            <pc:sldMk cId="2139598851" sldId="270"/>
            <ac:grpSpMk id="104" creationId="{1BE3025A-76D4-F644-A9FD-6846FFFFA455}"/>
          </ac:grpSpMkLst>
        </pc:grpChg>
        <pc:grpChg chg="add mod">
          <ac:chgData name="Nicolas Sundqvist" userId="4ab87a78-26a9-42b5-a94b-25484133fa0b" providerId="ADAL" clId="{9A9EEDBD-574A-4024-B7F7-4FF07B30DFD6}" dt="2023-10-09T14:21:05.956" v="15112" actId="164"/>
          <ac:grpSpMkLst>
            <pc:docMk/>
            <pc:sldMk cId="2139598851" sldId="270"/>
            <ac:grpSpMk id="105" creationId="{B735F075-0B5A-D129-A637-303DACAA8848}"/>
          </ac:grpSpMkLst>
        </pc:grpChg>
        <pc:grpChg chg="add mod">
          <ac:chgData name="Nicolas Sundqvist" userId="4ab87a78-26a9-42b5-a94b-25484133fa0b" providerId="ADAL" clId="{9A9EEDBD-574A-4024-B7F7-4FF07B30DFD6}" dt="2023-10-09T14:21:14.995" v="15113" actId="164"/>
          <ac:grpSpMkLst>
            <pc:docMk/>
            <pc:sldMk cId="2139598851" sldId="270"/>
            <ac:grpSpMk id="106" creationId="{9B8EA014-F229-BC88-66FD-30D31FB03FD0}"/>
          </ac:grpSpMkLst>
        </pc:grpChg>
        <pc:grpChg chg="add mod">
          <ac:chgData name="Nicolas Sundqvist" userId="4ab87a78-26a9-42b5-a94b-25484133fa0b" providerId="ADAL" clId="{9A9EEDBD-574A-4024-B7F7-4FF07B30DFD6}" dt="2023-10-09T14:21:20.877" v="15114" actId="164"/>
          <ac:grpSpMkLst>
            <pc:docMk/>
            <pc:sldMk cId="2139598851" sldId="270"/>
            <ac:grpSpMk id="107" creationId="{EF3BE978-45C9-0BAF-956A-8AE8D7524D14}"/>
          </ac:grpSpMkLst>
        </pc:grpChg>
        <pc:grpChg chg="add mod">
          <ac:chgData name="Nicolas Sundqvist" userId="4ab87a78-26a9-42b5-a94b-25484133fa0b" providerId="ADAL" clId="{9A9EEDBD-574A-4024-B7F7-4FF07B30DFD6}" dt="2023-10-09T14:30:37.505" v="15223" actId="1076"/>
          <ac:grpSpMkLst>
            <pc:docMk/>
            <pc:sldMk cId="2139598851" sldId="270"/>
            <ac:grpSpMk id="108" creationId="{4E3F25A1-DDCE-D204-6103-2C6AF1F237E9}"/>
          </ac:grpSpMkLst>
        </pc:grpChg>
        <pc:grpChg chg="add mod">
          <ac:chgData name="Nicolas Sundqvist" userId="4ab87a78-26a9-42b5-a94b-25484133fa0b" providerId="ADAL" clId="{9A9EEDBD-574A-4024-B7F7-4FF07B30DFD6}" dt="2023-10-09T14:30:37.505" v="15223" actId="1076"/>
          <ac:grpSpMkLst>
            <pc:docMk/>
            <pc:sldMk cId="2139598851" sldId="270"/>
            <ac:grpSpMk id="109" creationId="{9253087A-5577-0ED1-EE79-70ACC65829E0}"/>
          </ac:grpSpMkLst>
        </pc:grpChg>
        <pc:picChg chg="del">
          <ac:chgData name="Nicolas Sundqvist" userId="4ab87a78-26a9-42b5-a94b-25484133fa0b" providerId="ADAL" clId="{9A9EEDBD-574A-4024-B7F7-4FF07B30DFD6}" dt="2023-10-08T13:00:16.053" v="8600" actId="478"/>
          <ac:picMkLst>
            <pc:docMk/>
            <pc:sldMk cId="2139598851" sldId="270"/>
            <ac:picMk id="2" creationId="{144135D6-E974-416D-A717-5C47FFA0500D}"/>
          </ac:picMkLst>
        </pc:picChg>
        <pc:picChg chg="add del mod">
          <ac:chgData name="Nicolas Sundqvist" userId="4ab87a78-26a9-42b5-a94b-25484133fa0b" providerId="ADAL" clId="{9A9EEDBD-574A-4024-B7F7-4FF07B30DFD6}" dt="2023-10-09T13:56:29.238" v="14533" actId="478"/>
          <ac:picMkLst>
            <pc:docMk/>
            <pc:sldMk cId="2139598851" sldId="270"/>
            <ac:picMk id="3" creationId="{1C4E1ADC-4B26-B39B-36EB-398B15050D3A}"/>
          </ac:picMkLst>
        </pc:picChg>
        <pc:picChg chg="del mod">
          <ac:chgData name="Nicolas Sundqvist" userId="4ab87a78-26a9-42b5-a94b-25484133fa0b" providerId="ADAL" clId="{9A9EEDBD-574A-4024-B7F7-4FF07B30DFD6}" dt="2023-10-08T13:00:15.048" v="8599" actId="478"/>
          <ac:picMkLst>
            <pc:docMk/>
            <pc:sldMk cId="2139598851" sldId="270"/>
            <ac:picMk id="3" creationId="{7256BFD1-BEE4-4E7E-B602-1B67CB1EDF39}"/>
          </ac:picMkLst>
        </pc:picChg>
        <pc:picChg chg="add del mod">
          <ac:chgData name="Nicolas Sundqvist" userId="4ab87a78-26a9-42b5-a94b-25484133fa0b" providerId="ADAL" clId="{9A9EEDBD-574A-4024-B7F7-4FF07B30DFD6}" dt="2023-10-09T13:42:14.562" v="14441" actId="478"/>
          <ac:picMkLst>
            <pc:docMk/>
            <pc:sldMk cId="2139598851" sldId="270"/>
            <ac:picMk id="6" creationId="{2CEEB717-C7AA-7E36-9A20-34198244F4DC}"/>
          </ac:picMkLst>
        </pc:picChg>
        <pc:picChg chg="add del mod">
          <ac:chgData name="Nicolas Sundqvist" userId="4ab87a78-26a9-42b5-a94b-25484133fa0b" providerId="ADAL" clId="{9A9EEDBD-574A-4024-B7F7-4FF07B30DFD6}" dt="2023-10-08T13:03:14.075" v="8606" actId="478"/>
          <ac:picMkLst>
            <pc:docMk/>
            <pc:sldMk cId="2139598851" sldId="270"/>
            <ac:picMk id="7" creationId="{EE60136A-2420-12BC-C392-84CB2E7F76EE}"/>
          </ac:picMkLst>
        </pc:picChg>
        <pc:picChg chg="add del mod">
          <ac:chgData name="Nicolas Sundqvist" userId="4ab87a78-26a9-42b5-a94b-25484133fa0b" providerId="ADAL" clId="{9A9EEDBD-574A-4024-B7F7-4FF07B30DFD6}" dt="2023-10-09T13:56:29.238" v="14533" actId="478"/>
          <ac:picMkLst>
            <pc:docMk/>
            <pc:sldMk cId="2139598851" sldId="270"/>
            <ac:picMk id="8" creationId="{66D34DED-C499-A91C-456E-3C31DD847290}"/>
          </ac:picMkLst>
        </pc:picChg>
        <pc:picChg chg="add del mod">
          <ac:chgData name="Nicolas Sundqvist" userId="4ab87a78-26a9-42b5-a94b-25484133fa0b" providerId="ADAL" clId="{9A9EEDBD-574A-4024-B7F7-4FF07B30DFD6}" dt="2023-10-08T13:04:40.025" v="8618" actId="22"/>
          <ac:picMkLst>
            <pc:docMk/>
            <pc:sldMk cId="2139598851" sldId="270"/>
            <ac:picMk id="9" creationId="{339EDB6C-7596-B43A-DBE3-54B24027A05F}"/>
          </ac:picMkLst>
        </pc:picChg>
        <pc:picChg chg="add del mod">
          <ac:chgData name="Nicolas Sundqvist" userId="4ab87a78-26a9-42b5-a94b-25484133fa0b" providerId="ADAL" clId="{9A9EEDBD-574A-4024-B7F7-4FF07B30DFD6}" dt="2023-10-09T13:56:29.238" v="14533" actId="478"/>
          <ac:picMkLst>
            <pc:docMk/>
            <pc:sldMk cId="2139598851" sldId="270"/>
            <ac:picMk id="10" creationId="{A0209B3A-0F15-9007-D8CD-F260A2EC8F46}"/>
          </ac:picMkLst>
        </pc:picChg>
        <pc:picChg chg="add del mod">
          <ac:chgData name="Nicolas Sundqvist" userId="4ab87a78-26a9-42b5-a94b-25484133fa0b" providerId="ADAL" clId="{9A9EEDBD-574A-4024-B7F7-4FF07B30DFD6}" dt="2023-10-08T13:04:39.274" v="8616" actId="22"/>
          <ac:picMkLst>
            <pc:docMk/>
            <pc:sldMk cId="2139598851" sldId="270"/>
            <ac:picMk id="11" creationId="{D5CE78C6-80BC-F3A9-913F-021F459D88AF}"/>
          </ac:picMkLst>
        </pc:picChg>
        <pc:picChg chg="add del mod">
          <ac:chgData name="Nicolas Sundqvist" userId="4ab87a78-26a9-42b5-a94b-25484133fa0b" providerId="ADAL" clId="{9A9EEDBD-574A-4024-B7F7-4FF07B30DFD6}" dt="2023-10-09T13:56:29.238" v="14533" actId="478"/>
          <ac:picMkLst>
            <pc:docMk/>
            <pc:sldMk cId="2139598851" sldId="270"/>
            <ac:picMk id="12" creationId="{029A3E09-4E18-140A-702D-769AB84A2D65}"/>
          </ac:picMkLst>
        </pc:picChg>
        <pc:picChg chg="add del mod">
          <ac:chgData name="Nicolas Sundqvist" userId="4ab87a78-26a9-42b5-a94b-25484133fa0b" providerId="ADAL" clId="{9A9EEDBD-574A-4024-B7F7-4FF07B30DFD6}" dt="2023-10-08T13:04:38.516" v="8614" actId="22"/>
          <ac:picMkLst>
            <pc:docMk/>
            <pc:sldMk cId="2139598851" sldId="270"/>
            <ac:picMk id="13" creationId="{91489180-4A50-66E4-BEC8-B8883144D172}"/>
          </ac:picMkLst>
        </pc:picChg>
        <pc:picChg chg="add del mod">
          <ac:chgData name="Nicolas Sundqvist" userId="4ab87a78-26a9-42b5-a94b-25484133fa0b" providerId="ADAL" clId="{9A9EEDBD-574A-4024-B7F7-4FF07B30DFD6}" dt="2023-10-09T13:56:29.238" v="14533" actId="478"/>
          <ac:picMkLst>
            <pc:docMk/>
            <pc:sldMk cId="2139598851" sldId="270"/>
            <ac:picMk id="14" creationId="{DC0B2636-B19B-6BD1-621A-F557F8968D03}"/>
          </ac:picMkLst>
        </pc:picChg>
        <pc:picChg chg="add mod">
          <ac:chgData name="Nicolas Sundqvist" userId="4ab87a78-26a9-42b5-a94b-25484133fa0b" providerId="ADAL" clId="{9A9EEDBD-574A-4024-B7F7-4FF07B30DFD6}" dt="2023-10-09T14:00:51.085" v="14602" actId="1076"/>
          <ac:picMkLst>
            <pc:docMk/>
            <pc:sldMk cId="2139598851" sldId="270"/>
            <ac:picMk id="15" creationId="{A4CCA601-565A-BAB5-1292-E8BF04561DEF}"/>
          </ac:picMkLst>
        </pc:picChg>
        <pc:picChg chg="add mod">
          <ac:chgData name="Nicolas Sundqvist" userId="4ab87a78-26a9-42b5-a94b-25484133fa0b" providerId="ADAL" clId="{9A9EEDBD-574A-4024-B7F7-4FF07B30DFD6}" dt="2023-10-09T14:00:51.085" v="14602" actId="1076"/>
          <ac:picMkLst>
            <pc:docMk/>
            <pc:sldMk cId="2139598851" sldId="270"/>
            <ac:picMk id="17" creationId="{01F5D836-2139-7211-25C7-E24E73716392}"/>
          </ac:picMkLst>
        </pc:picChg>
        <pc:picChg chg="add del mod">
          <ac:chgData name="Nicolas Sundqvist" userId="4ab87a78-26a9-42b5-a94b-25484133fa0b" providerId="ADAL" clId="{9A9EEDBD-574A-4024-B7F7-4FF07B30DFD6}" dt="2023-10-09T13:56:29.238" v="14533" actId="478"/>
          <ac:picMkLst>
            <pc:docMk/>
            <pc:sldMk cId="2139598851" sldId="270"/>
            <ac:picMk id="18" creationId="{C3C3E1DC-81CE-37C8-C368-15DA079597C7}"/>
          </ac:picMkLst>
        </pc:picChg>
        <pc:picChg chg="add mod">
          <ac:chgData name="Nicolas Sundqvist" userId="4ab87a78-26a9-42b5-a94b-25484133fa0b" providerId="ADAL" clId="{9A9EEDBD-574A-4024-B7F7-4FF07B30DFD6}" dt="2023-10-09T14:00:51.085" v="14602" actId="1076"/>
          <ac:picMkLst>
            <pc:docMk/>
            <pc:sldMk cId="2139598851" sldId="270"/>
            <ac:picMk id="19" creationId="{3D853CA9-1E4B-A571-F243-EB00F9F44447}"/>
          </ac:picMkLst>
        </pc:picChg>
        <pc:picChg chg="add del mod">
          <ac:chgData name="Nicolas Sundqvist" userId="4ab87a78-26a9-42b5-a94b-25484133fa0b" providerId="ADAL" clId="{9A9EEDBD-574A-4024-B7F7-4FF07B30DFD6}" dt="2023-10-08T13:15:44.292" v="8978" actId="478"/>
          <ac:picMkLst>
            <pc:docMk/>
            <pc:sldMk cId="2139598851" sldId="270"/>
            <ac:picMk id="24" creationId="{22DD9E6E-E894-0368-0383-B0332E905112}"/>
          </ac:picMkLst>
        </pc:picChg>
        <pc:picChg chg="add del mod">
          <ac:chgData name="Nicolas Sundqvist" userId="4ab87a78-26a9-42b5-a94b-25484133fa0b" providerId="ADAL" clId="{9A9EEDBD-574A-4024-B7F7-4FF07B30DFD6}" dt="2023-10-09T13:56:29.238" v="14533" actId="478"/>
          <ac:picMkLst>
            <pc:docMk/>
            <pc:sldMk cId="2139598851" sldId="270"/>
            <ac:picMk id="24" creationId="{31F6F8CF-FD8E-0826-C27E-8357FF80262D}"/>
          </ac:picMkLst>
        </pc:picChg>
        <pc:picChg chg="add mod">
          <ac:chgData name="Nicolas Sundqvist" userId="4ab87a78-26a9-42b5-a94b-25484133fa0b" providerId="ADAL" clId="{9A9EEDBD-574A-4024-B7F7-4FF07B30DFD6}" dt="2023-10-09T14:20:54.781" v="15111" actId="164"/>
          <ac:picMkLst>
            <pc:docMk/>
            <pc:sldMk cId="2139598851" sldId="270"/>
            <ac:picMk id="26" creationId="{0B4ADF29-2DFB-C608-58EF-6F02FA851FB2}"/>
          </ac:picMkLst>
        </pc:picChg>
        <pc:picChg chg="add del mod">
          <ac:chgData name="Nicolas Sundqvist" userId="4ab87a78-26a9-42b5-a94b-25484133fa0b" providerId="ADAL" clId="{9A9EEDBD-574A-4024-B7F7-4FF07B30DFD6}" dt="2023-10-08T13:17:52.930" v="9017" actId="478"/>
          <ac:picMkLst>
            <pc:docMk/>
            <pc:sldMk cId="2139598851" sldId="270"/>
            <ac:picMk id="26" creationId="{9E706538-B046-AF5C-E971-A50B9E0D3B2B}"/>
          </ac:picMkLst>
        </pc:picChg>
        <pc:picChg chg="add del mod">
          <ac:chgData name="Nicolas Sundqvist" userId="4ab87a78-26a9-42b5-a94b-25484133fa0b" providerId="ADAL" clId="{9A9EEDBD-574A-4024-B7F7-4FF07B30DFD6}" dt="2023-10-08T13:17:53.684" v="9018" actId="478"/>
          <ac:picMkLst>
            <pc:docMk/>
            <pc:sldMk cId="2139598851" sldId="270"/>
            <ac:picMk id="27" creationId="{11814A7A-5C15-4042-A580-DDF9CA028F3E}"/>
          </ac:picMkLst>
        </pc:picChg>
        <pc:picChg chg="add mod">
          <ac:chgData name="Nicolas Sundqvist" userId="4ab87a78-26a9-42b5-a94b-25484133fa0b" providerId="ADAL" clId="{9A9EEDBD-574A-4024-B7F7-4FF07B30DFD6}" dt="2023-10-09T14:21:05.956" v="15112" actId="164"/>
          <ac:picMkLst>
            <pc:docMk/>
            <pc:sldMk cId="2139598851" sldId="270"/>
            <ac:picMk id="32" creationId="{407A1EAD-1F87-EF45-B30C-39CCBFD4C912}"/>
          </ac:picMkLst>
        </pc:picChg>
        <pc:picChg chg="add mod">
          <ac:chgData name="Nicolas Sundqvist" userId="4ab87a78-26a9-42b5-a94b-25484133fa0b" providerId="ADAL" clId="{9A9EEDBD-574A-4024-B7F7-4FF07B30DFD6}" dt="2023-10-09T14:21:14.995" v="15113" actId="164"/>
          <ac:picMkLst>
            <pc:docMk/>
            <pc:sldMk cId="2139598851" sldId="270"/>
            <ac:picMk id="34" creationId="{CC6BCBE3-AD35-2ED5-B927-D49A5F47606E}"/>
          </ac:picMkLst>
        </pc:picChg>
        <pc:picChg chg="add mod">
          <ac:chgData name="Nicolas Sundqvist" userId="4ab87a78-26a9-42b5-a94b-25484133fa0b" providerId="ADAL" clId="{9A9EEDBD-574A-4024-B7F7-4FF07B30DFD6}" dt="2023-10-09T14:21:20.877" v="15114" actId="164"/>
          <ac:picMkLst>
            <pc:docMk/>
            <pc:sldMk cId="2139598851" sldId="270"/>
            <ac:picMk id="36" creationId="{0D203F95-3064-0221-31E0-D08639D55A6A}"/>
          </ac:picMkLst>
        </pc:picChg>
        <pc:picChg chg="add mod">
          <ac:chgData name="Nicolas Sundqvist" userId="4ab87a78-26a9-42b5-a94b-25484133fa0b" providerId="ADAL" clId="{9A9EEDBD-574A-4024-B7F7-4FF07B30DFD6}" dt="2023-10-09T14:21:49.930" v="15119" actId="164"/>
          <ac:picMkLst>
            <pc:docMk/>
            <pc:sldMk cId="2139598851" sldId="270"/>
            <ac:picMk id="38" creationId="{2B0CC022-EC76-37DD-CCCC-97D972BE4CAE}"/>
          </ac:picMkLst>
        </pc:picChg>
        <pc:picChg chg="add mod">
          <ac:chgData name="Nicolas Sundqvist" userId="4ab87a78-26a9-42b5-a94b-25484133fa0b" providerId="ADAL" clId="{9A9EEDBD-574A-4024-B7F7-4FF07B30DFD6}" dt="2023-10-09T14:21:30.892" v="15115" actId="164"/>
          <ac:picMkLst>
            <pc:docMk/>
            <pc:sldMk cId="2139598851" sldId="270"/>
            <ac:picMk id="40" creationId="{ED4D3870-3AA8-C29C-8F14-CBC55E9BCEFB}"/>
          </ac:picMkLst>
        </pc:picChg>
        <pc:picChg chg="add mod">
          <ac:chgData name="Nicolas Sundqvist" userId="4ab87a78-26a9-42b5-a94b-25484133fa0b" providerId="ADAL" clId="{9A9EEDBD-574A-4024-B7F7-4FF07B30DFD6}" dt="2023-10-09T14:20:48.885" v="15110" actId="164"/>
          <ac:picMkLst>
            <pc:docMk/>
            <pc:sldMk cId="2139598851" sldId="270"/>
            <ac:picMk id="42" creationId="{353FC660-850A-C998-7A2F-0C1D57819561}"/>
          </ac:picMkLst>
        </pc:picChg>
        <pc:cxnChg chg="add mod">
          <ac:chgData name="Nicolas Sundqvist" userId="4ab87a78-26a9-42b5-a94b-25484133fa0b" providerId="ADAL" clId="{9A9EEDBD-574A-4024-B7F7-4FF07B30DFD6}" dt="2023-10-09T14:16:20.157" v="14968" actId="1076"/>
          <ac:cxnSpMkLst>
            <pc:docMk/>
            <pc:sldMk cId="2139598851" sldId="270"/>
            <ac:cxnSpMk id="44" creationId="{3B05AC94-D8E2-5C38-FAD8-87237C671DA0}"/>
          </ac:cxnSpMkLst>
        </pc:cxnChg>
        <pc:cxnChg chg="add mod">
          <ac:chgData name="Nicolas Sundqvist" userId="4ab87a78-26a9-42b5-a94b-25484133fa0b" providerId="ADAL" clId="{9A9EEDBD-574A-4024-B7F7-4FF07B30DFD6}" dt="2023-10-09T14:30:37.505" v="15223" actId="1076"/>
          <ac:cxnSpMkLst>
            <pc:docMk/>
            <pc:sldMk cId="2139598851" sldId="270"/>
            <ac:cxnSpMk id="47" creationId="{20AC88B4-8193-7804-88ED-018CC86BE96C}"/>
          </ac:cxnSpMkLst>
        </pc:cxnChg>
        <pc:cxnChg chg="add del mod">
          <ac:chgData name="Nicolas Sundqvist" userId="4ab87a78-26a9-42b5-a94b-25484133fa0b" providerId="ADAL" clId="{9A9EEDBD-574A-4024-B7F7-4FF07B30DFD6}" dt="2023-10-09T13:59:00.533" v="14563" actId="478"/>
          <ac:cxnSpMkLst>
            <pc:docMk/>
            <pc:sldMk cId="2139598851" sldId="270"/>
            <ac:cxnSpMk id="48" creationId="{4860125E-273F-9A9B-CE6E-A21F824AF927}"/>
          </ac:cxnSpMkLst>
        </pc:cxnChg>
      </pc:sldChg>
      <pc:sldChg chg="addSp delSp modSp mod modTransition modAnim">
        <pc:chgData name="Nicolas Sundqvist" userId="4ab87a78-26a9-42b5-a94b-25484133fa0b" providerId="ADAL" clId="{9A9EEDBD-574A-4024-B7F7-4FF07B30DFD6}" dt="2023-10-09T11:21:23.741" v="12987"/>
        <pc:sldMkLst>
          <pc:docMk/>
          <pc:sldMk cId="695338252" sldId="271"/>
        </pc:sldMkLst>
        <pc:spChg chg="mod">
          <ac:chgData name="Nicolas Sundqvist" userId="4ab87a78-26a9-42b5-a94b-25484133fa0b" providerId="ADAL" clId="{9A9EEDBD-574A-4024-B7F7-4FF07B30DFD6}" dt="2023-10-09T10:09:37.918" v="12905" actId="1076"/>
          <ac:spMkLst>
            <pc:docMk/>
            <pc:sldMk cId="695338252" sldId="271"/>
            <ac:spMk id="2" creationId="{B0F263DB-3626-46C7-A17F-CEDA0808D20F}"/>
          </ac:spMkLst>
        </pc:spChg>
        <pc:spChg chg="mod">
          <ac:chgData name="Nicolas Sundqvist" userId="4ab87a78-26a9-42b5-a94b-25484133fa0b" providerId="ADAL" clId="{9A9EEDBD-574A-4024-B7F7-4FF07B30DFD6}" dt="2023-10-09T10:09:37.918" v="12905" actId="1076"/>
          <ac:spMkLst>
            <pc:docMk/>
            <pc:sldMk cId="695338252" sldId="271"/>
            <ac:spMk id="3" creationId="{FFDC4C6E-37B5-4BDE-B18C-4ADDCB2708B0}"/>
          </ac:spMkLst>
        </pc:spChg>
        <pc:spChg chg="mod">
          <ac:chgData name="Nicolas Sundqvist" userId="4ab87a78-26a9-42b5-a94b-25484133fa0b" providerId="ADAL" clId="{9A9EEDBD-574A-4024-B7F7-4FF07B30DFD6}" dt="2023-10-09T10:09:37.918" v="12905" actId="1076"/>
          <ac:spMkLst>
            <pc:docMk/>
            <pc:sldMk cId="695338252" sldId="271"/>
            <ac:spMk id="4" creationId="{1D22F6E8-2368-4B59-BECB-F550871145BA}"/>
          </ac:spMkLst>
        </pc:spChg>
        <pc:spChg chg="del mod">
          <ac:chgData name="Nicolas Sundqvist" userId="4ab87a78-26a9-42b5-a94b-25484133fa0b" providerId="ADAL" clId="{9A9EEDBD-574A-4024-B7F7-4FF07B30DFD6}" dt="2023-10-09T08:00:20.614" v="12291" actId="478"/>
          <ac:spMkLst>
            <pc:docMk/>
            <pc:sldMk cId="695338252" sldId="271"/>
            <ac:spMk id="5" creationId="{4A14398F-3A56-4B91-99DD-F7252D1A3FAA}"/>
          </ac:spMkLst>
        </pc:spChg>
        <pc:spChg chg="mod">
          <ac:chgData name="Nicolas Sundqvist" userId="4ab87a78-26a9-42b5-a94b-25484133fa0b" providerId="ADAL" clId="{9A9EEDBD-574A-4024-B7F7-4FF07B30DFD6}" dt="2023-10-09T10:09:37.918" v="12905" actId="1076"/>
          <ac:spMkLst>
            <pc:docMk/>
            <pc:sldMk cId="695338252" sldId="271"/>
            <ac:spMk id="6" creationId="{CF9F5877-8744-4ACD-9D75-1100252DF155}"/>
          </ac:spMkLst>
        </pc:spChg>
        <pc:spChg chg="del mod">
          <ac:chgData name="Nicolas Sundqvist" userId="4ab87a78-26a9-42b5-a94b-25484133fa0b" providerId="ADAL" clId="{9A9EEDBD-574A-4024-B7F7-4FF07B30DFD6}" dt="2023-10-09T07:59:18.958" v="12281" actId="478"/>
          <ac:spMkLst>
            <pc:docMk/>
            <pc:sldMk cId="695338252" sldId="271"/>
            <ac:spMk id="7" creationId="{998FBB25-E96E-4983-A946-03AC86E2CABF}"/>
          </ac:spMkLst>
        </pc:spChg>
        <pc:spChg chg="mod">
          <ac:chgData name="Nicolas Sundqvist" userId="4ab87a78-26a9-42b5-a94b-25484133fa0b" providerId="ADAL" clId="{9A9EEDBD-574A-4024-B7F7-4FF07B30DFD6}" dt="2023-10-09T10:12:45.650" v="12923" actId="1076"/>
          <ac:spMkLst>
            <pc:docMk/>
            <pc:sldMk cId="695338252" sldId="271"/>
            <ac:spMk id="8" creationId="{316C59C3-8358-4FB5-B1B9-01866B498DDC}"/>
          </ac:spMkLst>
        </pc:spChg>
        <pc:spChg chg="add mod">
          <ac:chgData name="Nicolas Sundqvist" userId="4ab87a78-26a9-42b5-a94b-25484133fa0b" providerId="ADAL" clId="{9A9EEDBD-574A-4024-B7F7-4FF07B30DFD6}" dt="2023-10-09T11:12:36.205" v="12938" actId="552"/>
          <ac:spMkLst>
            <pc:docMk/>
            <pc:sldMk cId="695338252" sldId="271"/>
            <ac:spMk id="9" creationId="{0FF3A602-9AEA-CB83-5D4C-1A6A06A70EA0}"/>
          </ac:spMkLst>
        </pc:spChg>
        <pc:spChg chg="mod">
          <ac:chgData name="Nicolas Sundqvist" userId="4ab87a78-26a9-42b5-a94b-25484133fa0b" providerId="ADAL" clId="{9A9EEDBD-574A-4024-B7F7-4FF07B30DFD6}" dt="2023-10-09T11:12:05.643" v="12934" actId="1076"/>
          <ac:spMkLst>
            <pc:docMk/>
            <pc:sldMk cId="695338252" sldId="271"/>
            <ac:spMk id="10" creationId="{69C7582B-ACBA-4444-ADE9-8A456BD50AA7}"/>
          </ac:spMkLst>
        </pc:spChg>
        <pc:spChg chg="mod">
          <ac:chgData name="Nicolas Sundqvist" userId="4ab87a78-26a9-42b5-a94b-25484133fa0b" providerId="ADAL" clId="{9A9EEDBD-574A-4024-B7F7-4FF07B30DFD6}" dt="2023-10-09T11:18:38.276" v="12978" actId="1076"/>
          <ac:spMkLst>
            <pc:docMk/>
            <pc:sldMk cId="695338252" sldId="271"/>
            <ac:spMk id="11" creationId="{BB2DF74B-6922-4257-B2A8-DF6F1AA7D1F0}"/>
          </ac:spMkLst>
        </pc:spChg>
        <pc:spChg chg="add mod">
          <ac:chgData name="Nicolas Sundqvist" userId="4ab87a78-26a9-42b5-a94b-25484133fa0b" providerId="ADAL" clId="{9A9EEDBD-574A-4024-B7F7-4FF07B30DFD6}" dt="2023-10-09T10:09:48.055" v="12907" actId="1076"/>
          <ac:spMkLst>
            <pc:docMk/>
            <pc:sldMk cId="695338252" sldId="271"/>
            <ac:spMk id="12" creationId="{9B2FAAAC-3681-8A60-451B-2EAEE39F0878}"/>
          </ac:spMkLst>
        </pc:spChg>
        <pc:spChg chg="add mod">
          <ac:chgData name="Nicolas Sundqvist" userId="4ab87a78-26a9-42b5-a94b-25484133fa0b" providerId="ADAL" clId="{9A9EEDBD-574A-4024-B7F7-4FF07B30DFD6}" dt="2023-10-09T10:09:53.975" v="12908" actId="1076"/>
          <ac:spMkLst>
            <pc:docMk/>
            <pc:sldMk cId="695338252" sldId="271"/>
            <ac:spMk id="13" creationId="{DCDB7AC4-F42A-CB51-5E42-3466D630672E}"/>
          </ac:spMkLst>
        </pc:spChg>
        <pc:spChg chg="add del mod">
          <ac:chgData name="Nicolas Sundqvist" userId="4ab87a78-26a9-42b5-a94b-25484133fa0b" providerId="ADAL" clId="{9A9EEDBD-574A-4024-B7F7-4FF07B30DFD6}" dt="2023-10-09T06:15:00.870" v="11000"/>
          <ac:spMkLst>
            <pc:docMk/>
            <pc:sldMk cId="695338252" sldId="271"/>
            <ac:spMk id="25" creationId="{716E1416-E3C6-354B-2FE9-636E0E35A8B2}"/>
          </ac:spMkLst>
        </pc:spChg>
        <pc:spChg chg="add mod">
          <ac:chgData name="Nicolas Sundqvist" userId="4ab87a78-26a9-42b5-a94b-25484133fa0b" providerId="ADAL" clId="{9A9EEDBD-574A-4024-B7F7-4FF07B30DFD6}" dt="2023-10-09T08:10:29.891" v="12519" actId="1035"/>
          <ac:spMkLst>
            <pc:docMk/>
            <pc:sldMk cId="695338252" sldId="271"/>
            <ac:spMk id="37" creationId="{FBF99CA3-BC04-1B41-45F1-3C26ED30EA25}"/>
          </ac:spMkLst>
        </pc:spChg>
        <pc:spChg chg="add mod">
          <ac:chgData name="Nicolas Sundqvist" userId="4ab87a78-26a9-42b5-a94b-25484133fa0b" providerId="ADAL" clId="{9A9EEDBD-574A-4024-B7F7-4FF07B30DFD6}" dt="2023-10-09T11:11:39.784" v="12932" actId="1076"/>
          <ac:spMkLst>
            <pc:docMk/>
            <pc:sldMk cId="695338252" sldId="271"/>
            <ac:spMk id="46" creationId="{2D644069-59E3-F1C9-AA8F-A6D807ABFC33}"/>
          </ac:spMkLst>
        </pc:spChg>
        <pc:spChg chg="add mod">
          <ac:chgData name="Nicolas Sundqvist" userId="4ab87a78-26a9-42b5-a94b-25484133fa0b" providerId="ADAL" clId="{9A9EEDBD-574A-4024-B7F7-4FF07B30DFD6}" dt="2023-10-09T11:18:44.878" v="12984" actId="1036"/>
          <ac:spMkLst>
            <pc:docMk/>
            <pc:sldMk cId="695338252" sldId="271"/>
            <ac:spMk id="47" creationId="{6FF31720-55C6-BBE2-1346-5D13A62E3B3B}"/>
          </ac:spMkLst>
        </pc:spChg>
        <pc:spChg chg="mod topLvl">
          <ac:chgData name="Nicolas Sundqvist" userId="4ab87a78-26a9-42b5-a94b-25484133fa0b" providerId="ADAL" clId="{9A9EEDBD-574A-4024-B7F7-4FF07B30DFD6}" dt="2023-10-09T08:09:06.852" v="12494" actId="164"/>
          <ac:spMkLst>
            <pc:docMk/>
            <pc:sldMk cId="695338252" sldId="271"/>
            <ac:spMk id="49" creationId="{7D8835A3-C1B4-DAA9-B257-FF4CF9CBC0BC}"/>
          </ac:spMkLst>
        </pc:spChg>
        <pc:spChg chg="mod">
          <ac:chgData name="Nicolas Sundqvist" userId="4ab87a78-26a9-42b5-a94b-25484133fa0b" providerId="ADAL" clId="{9A9EEDBD-574A-4024-B7F7-4FF07B30DFD6}" dt="2023-10-09T08:09:02.512" v="12493" actId="165"/>
          <ac:spMkLst>
            <pc:docMk/>
            <pc:sldMk cId="695338252" sldId="271"/>
            <ac:spMk id="61" creationId="{51AF4A21-3BA5-F005-4478-18E1D249B2CD}"/>
          </ac:spMkLst>
        </pc:spChg>
        <pc:spChg chg="mod">
          <ac:chgData name="Nicolas Sundqvist" userId="4ab87a78-26a9-42b5-a94b-25484133fa0b" providerId="ADAL" clId="{9A9EEDBD-574A-4024-B7F7-4FF07B30DFD6}" dt="2023-10-09T07:57:05.978" v="12245"/>
          <ac:spMkLst>
            <pc:docMk/>
            <pc:sldMk cId="695338252" sldId="271"/>
            <ac:spMk id="65" creationId="{F9CD4D9F-6CD9-245C-EA5C-0BCEEC5F85C7}"/>
          </ac:spMkLst>
        </pc:spChg>
        <pc:spChg chg="mod">
          <ac:chgData name="Nicolas Sundqvist" userId="4ab87a78-26a9-42b5-a94b-25484133fa0b" providerId="ADAL" clId="{9A9EEDBD-574A-4024-B7F7-4FF07B30DFD6}" dt="2023-10-09T07:57:05.978" v="12245"/>
          <ac:spMkLst>
            <pc:docMk/>
            <pc:sldMk cId="695338252" sldId="271"/>
            <ac:spMk id="66" creationId="{17EC736A-1403-F821-B4FA-BD02246C7ABB}"/>
          </ac:spMkLst>
        </pc:spChg>
        <pc:spChg chg="mod">
          <ac:chgData name="Nicolas Sundqvist" userId="4ab87a78-26a9-42b5-a94b-25484133fa0b" providerId="ADAL" clId="{9A9EEDBD-574A-4024-B7F7-4FF07B30DFD6}" dt="2023-10-09T07:57:05.978" v="12245"/>
          <ac:spMkLst>
            <pc:docMk/>
            <pc:sldMk cId="695338252" sldId="271"/>
            <ac:spMk id="67" creationId="{85465E36-DFE0-2222-18CE-ECFCAFAC8111}"/>
          </ac:spMkLst>
        </pc:spChg>
        <pc:spChg chg="add mod">
          <ac:chgData name="Nicolas Sundqvist" userId="4ab87a78-26a9-42b5-a94b-25484133fa0b" providerId="ADAL" clId="{9A9EEDBD-574A-4024-B7F7-4FF07B30DFD6}" dt="2023-10-09T08:11:54.691" v="12531" actId="20577"/>
          <ac:spMkLst>
            <pc:docMk/>
            <pc:sldMk cId="695338252" sldId="271"/>
            <ac:spMk id="68" creationId="{6C0026AD-E98E-FAE8-C6D3-0C3DDE2FE885}"/>
          </ac:spMkLst>
        </pc:spChg>
        <pc:spChg chg="add mod">
          <ac:chgData name="Nicolas Sundqvist" userId="4ab87a78-26a9-42b5-a94b-25484133fa0b" providerId="ADAL" clId="{9A9EEDBD-574A-4024-B7F7-4FF07B30DFD6}" dt="2023-10-09T08:10:29.891" v="12519" actId="1035"/>
          <ac:spMkLst>
            <pc:docMk/>
            <pc:sldMk cId="695338252" sldId="271"/>
            <ac:spMk id="77" creationId="{77A026A0-F3BB-0C0A-70A9-BE984B9043C8}"/>
          </ac:spMkLst>
        </pc:spChg>
        <pc:spChg chg="add mod">
          <ac:chgData name="Nicolas Sundqvist" userId="4ab87a78-26a9-42b5-a94b-25484133fa0b" providerId="ADAL" clId="{9A9EEDBD-574A-4024-B7F7-4FF07B30DFD6}" dt="2023-10-09T10:09:04.390" v="12901" actId="14100"/>
          <ac:spMkLst>
            <pc:docMk/>
            <pc:sldMk cId="695338252" sldId="271"/>
            <ac:spMk id="99" creationId="{FB5D6705-952C-E228-9C40-6703E4E1A01C}"/>
          </ac:spMkLst>
        </pc:spChg>
        <pc:spChg chg="add mod">
          <ac:chgData name="Nicolas Sundqvist" userId="4ab87a78-26a9-42b5-a94b-25484133fa0b" providerId="ADAL" clId="{9A9EEDBD-574A-4024-B7F7-4FF07B30DFD6}" dt="2023-10-09T10:09:37.918" v="12905" actId="1076"/>
          <ac:spMkLst>
            <pc:docMk/>
            <pc:sldMk cId="695338252" sldId="271"/>
            <ac:spMk id="100" creationId="{6ADB9B0A-44DA-C022-7B05-4C3973E31DD3}"/>
          </ac:spMkLst>
        </pc:spChg>
        <pc:spChg chg="add mod">
          <ac:chgData name="Nicolas Sundqvist" userId="4ab87a78-26a9-42b5-a94b-25484133fa0b" providerId="ADAL" clId="{9A9EEDBD-574A-4024-B7F7-4FF07B30DFD6}" dt="2023-10-09T10:09:37.918" v="12905" actId="1076"/>
          <ac:spMkLst>
            <pc:docMk/>
            <pc:sldMk cId="695338252" sldId="271"/>
            <ac:spMk id="101" creationId="{604D9DDD-5209-999F-2D16-6C866EC530A1}"/>
          </ac:spMkLst>
        </pc:spChg>
        <pc:spChg chg="add del mod">
          <ac:chgData name="Nicolas Sundqvist" userId="4ab87a78-26a9-42b5-a94b-25484133fa0b" providerId="ADAL" clId="{9A9EEDBD-574A-4024-B7F7-4FF07B30DFD6}" dt="2023-10-09T09:53:29.064" v="12736"/>
          <ac:spMkLst>
            <pc:docMk/>
            <pc:sldMk cId="695338252" sldId="271"/>
            <ac:spMk id="104" creationId="{33AB9F19-49EB-A5FD-362A-381129941FF2}"/>
          </ac:spMkLst>
        </pc:spChg>
        <pc:spChg chg="add mod">
          <ac:chgData name="Nicolas Sundqvist" userId="4ab87a78-26a9-42b5-a94b-25484133fa0b" providerId="ADAL" clId="{9A9EEDBD-574A-4024-B7F7-4FF07B30DFD6}" dt="2023-10-09T10:08:48.505" v="12898" actId="1076"/>
          <ac:spMkLst>
            <pc:docMk/>
            <pc:sldMk cId="695338252" sldId="271"/>
            <ac:spMk id="106" creationId="{9177AE31-94AE-8188-E676-B8E5AF7779A4}"/>
          </ac:spMkLst>
        </pc:spChg>
        <pc:spChg chg="add mod">
          <ac:chgData name="Nicolas Sundqvist" userId="4ab87a78-26a9-42b5-a94b-25484133fa0b" providerId="ADAL" clId="{9A9EEDBD-574A-4024-B7F7-4FF07B30DFD6}" dt="2023-10-09T10:07:47.463" v="12887" actId="164"/>
          <ac:spMkLst>
            <pc:docMk/>
            <pc:sldMk cId="695338252" sldId="271"/>
            <ac:spMk id="108" creationId="{0BAC6420-2201-743D-F90A-ED88D5B96147}"/>
          </ac:spMkLst>
        </pc:spChg>
        <pc:spChg chg="add mod">
          <ac:chgData name="Nicolas Sundqvist" userId="4ab87a78-26a9-42b5-a94b-25484133fa0b" providerId="ADAL" clId="{9A9EEDBD-574A-4024-B7F7-4FF07B30DFD6}" dt="2023-10-09T11:12:44.547" v="12945" actId="1038"/>
          <ac:spMkLst>
            <pc:docMk/>
            <pc:sldMk cId="695338252" sldId="271"/>
            <ac:spMk id="109" creationId="{9841D1F5-14F7-7CEF-5246-A5DE6FAF8420}"/>
          </ac:spMkLst>
        </pc:spChg>
        <pc:spChg chg="add mod">
          <ac:chgData name="Nicolas Sundqvist" userId="4ab87a78-26a9-42b5-a94b-25484133fa0b" providerId="ADAL" clId="{9A9EEDBD-574A-4024-B7F7-4FF07B30DFD6}" dt="2023-10-09T10:12:36.298" v="12922" actId="1076"/>
          <ac:spMkLst>
            <pc:docMk/>
            <pc:sldMk cId="695338252" sldId="271"/>
            <ac:spMk id="114" creationId="{2CB1A991-A836-3569-5AEC-CFF61632015B}"/>
          </ac:spMkLst>
        </pc:spChg>
        <pc:grpChg chg="add mod">
          <ac:chgData name="Nicolas Sundqvist" userId="4ab87a78-26a9-42b5-a94b-25484133fa0b" providerId="ADAL" clId="{9A9EEDBD-574A-4024-B7F7-4FF07B30DFD6}" dt="2023-10-09T08:10:29.891" v="12519" actId="1035"/>
          <ac:grpSpMkLst>
            <pc:docMk/>
            <pc:sldMk cId="695338252" sldId="271"/>
            <ac:grpSpMk id="42" creationId="{8C330AE1-A644-0141-B6AC-967D0AB06E87}"/>
          </ac:grpSpMkLst>
        </pc:grpChg>
        <pc:grpChg chg="add mod">
          <ac:chgData name="Nicolas Sundqvist" userId="4ab87a78-26a9-42b5-a94b-25484133fa0b" providerId="ADAL" clId="{9A9EEDBD-574A-4024-B7F7-4FF07B30DFD6}" dt="2023-10-09T08:10:29.891" v="12519" actId="1035"/>
          <ac:grpSpMkLst>
            <pc:docMk/>
            <pc:sldMk cId="695338252" sldId="271"/>
            <ac:grpSpMk id="43" creationId="{4AB2DA25-E090-618C-61C2-7CA0D7299E94}"/>
          </ac:grpSpMkLst>
        </pc:grpChg>
        <pc:grpChg chg="add del mod">
          <ac:chgData name="Nicolas Sundqvist" userId="4ab87a78-26a9-42b5-a94b-25484133fa0b" providerId="ADAL" clId="{9A9EEDBD-574A-4024-B7F7-4FF07B30DFD6}" dt="2023-10-09T07:59:33.047" v="12284" actId="478"/>
          <ac:grpSpMkLst>
            <pc:docMk/>
            <pc:sldMk cId="695338252" sldId="271"/>
            <ac:grpSpMk id="44" creationId="{2DD3BA05-3042-7D0C-A893-F27E59097B2E}"/>
          </ac:grpSpMkLst>
        </pc:grpChg>
        <pc:grpChg chg="add del mod">
          <ac:chgData name="Nicolas Sundqvist" userId="4ab87a78-26a9-42b5-a94b-25484133fa0b" providerId="ADAL" clId="{9A9EEDBD-574A-4024-B7F7-4FF07B30DFD6}" dt="2023-10-09T08:09:02.512" v="12493" actId="165"/>
          <ac:grpSpMkLst>
            <pc:docMk/>
            <pc:sldMk cId="695338252" sldId="271"/>
            <ac:grpSpMk id="48" creationId="{D2B7B535-892A-FFCD-4909-E4F73B882D23}"/>
          </ac:grpSpMkLst>
        </pc:grpChg>
        <pc:grpChg chg="mod topLvl">
          <ac:chgData name="Nicolas Sundqvist" userId="4ab87a78-26a9-42b5-a94b-25484133fa0b" providerId="ADAL" clId="{9A9EEDBD-574A-4024-B7F7-4FF07B30DFD6}" dt="2023-10-09T08:09:06.852" v="12494" actId="164"/>
          <ac:grpSpMkLst>
            <pc:docMk/>
            <pc:sldMk cId="695338252" sldId="271"/>
            <ac:grpSpMk id="54" creationId="{4FB09B67-4978-49A8-10F4-5166A20FD89F}"/>
          </ac:grpSpMkLst>
        </pc:grpChg>
        <pc:grpChg chg="add mod">
          <ac:chgData name="Nicolas Sundqvist" userId="4ab87a78-26a9-42b5-a94b-25484133fa0b" providerId="ADAL" clId="{9A9EEDBD-574A-4024-B7F7-4FF07B30DFD6}" dt="2023-10-09T08:10:29.891" v="12519" actId="1035"/>
          <ac:grpSpMkLst>
            <pc:docMk/>
            <pc:sldMk cId="695338252" sldId="271"/>
            <ac:grpSpMk id="64" creationId="{AB6B1492-726A-09A7-08D6-A28B0B501BCF}"/>
          </ac:grpSpMkLst>
        </pc:grpChg>
        <pc:grpChg chg="add del mod">
          <ac:chgData name="Nicolas Sundqvist" userId="4ab87a78-26a9-42b5-a94b-25484133fa0b" providerId="ADAL" clId="{9A9EEDBD-574A-4024-B7F7-4FF07B30DFD6}" dt="2023-10-09T08:04:03.956" v="12373" actId="165"/>
          <ac:grpSpMkLst>
            <pc:docMk/>
            <pc:sldMk cId="695338252" sldId="271"/>
            <ac:grpSpMk id="69" creationId="{94CA0CEC-0083-39A1-6CCA-064F2FE49439}"/>
          </ac:grpSpMkLst>
        </pc:grpChg>
        <pc:grpChg chg="add mod">
          <ac:chgData name="Nicolas Sundqvist" userId="4ab87a78-26a9-42b5-a94b-25484133fa0b" providerId="ADAL" clId="{9A9EEDBD-574A-4024-B7F7-4FF07B30DFD6}" dt="2023-10-09T08:04:12.955" v="12375" actId="164"/>
          <ac:grpSpMkLst>
            <pc:docMk/>
            <pc:sldMk cId="695338252" sldId="271"/>
            <ac:grpSpMk id="89" creationId="{C5F9D331-F363-FC6F-DC8E-1B460CD891E5}"/>
          </ac:grpSpMkLst>
        </pc:grpChg>
        <pc:grpChg chg="add mod">
          <ac:chgData name="Nicolas Sundqvist" userId="4ab87a78-26a9-42b5-a94b-25484133fa0b" providerId="ADAL" clId="{9A9EEDBD-574A-4024-B7F7-4FF07B30DFD6}" dt="2023-10-09T08:10:29.891" v="12519" actId="1035"/>
          <ac:grpSpMkLst>
            <pc:docMk/>
            <pc:sldMk cId="695338252" sldId="271"/>
            <ac:grpSpMk id="90" creationId="{3CB3478B-474D-9E4E-F731-8159DD498C6E}"/>
          </ac:grpSpMkLst>
        </pc:grpChg>
        <pc:grpChg chg="add mod">
          <ac:chgData name="Nicolas Sundqvist" userId="4ab87a78-26a9-42b5-a94b-25484133fa0b" providerId="ADAL" clId="{9A9EEDBD-574A-4024-B7F7-4FF07B30DFD6}" dt="2023-10-09T08:10:29.891" v="12519" actId="1035"/>
          <ac:grpSpMkLst>
            <pc:docMk/>
            <pc:sldMk cId="695338252" sldId="271"/>
            <ac:grpSpMk id="98" creationId="{20B43660-A21B-C5B5-713A-AA86A7071970}"/>
          </ac:grpSpMkLst>
        </pc:grpChg>
        <pc:grpChg chg="add mod">
          <ac:chgData name="Nicolas Sundqvist" userId="4ab87a78-26a9-42b5-a94b-25484133fa0b" providerId="ADAL" clId="{9A9EEDBD-574A-4024-B7F7-4FF07B30DFD6}" dt="2023-10-09T11:12:36.205" v="12938" actId="552"/>
          <ac:grpSpMkLst>
            <pc:docMk/>
            <pc:sldMk cId="695338252" sldId="271"/>
            <ac:grpSpMk id="110" creationId="{FAD3631F-08A8-607E-F1F4-E713B92377DC}"/>
          </ac:grpSpMkLst>
        </pc:grpChg>
        <pc:picChg chg="add mod">
          <ac:chgData name="Nicolas Sundqvist" userId="4ab87a78-26a9-42b5-a94b-25484133fa0b" providerId="ADAL" clId="{9A9EEDBD-574A-4024-B7F7-4FF07B30DFD6}" dt="2023-10-09T10:08:48.505" v="12898" actId="1076"/>
          <ac:picMkLst>
            <pc:docMk/>
            <pc:sldMk cId="695338252" sldId="271"/>
            <ac:picMk id="105" creationId="{8F6C6745-1F10-3C34-93CC-1AD4FDC65C75}"/>
          </ac:picMkLst>
        </pc:picChg>
        <pc:picChg chg="add mod">
          <ac:chgData name="Nicolas Sundqvist" userId="4ab87a78-26a9-42b5-a94b-25484133fa0b" providerId="ADAL" clId="{9A9EEDBD-574A-4024-B7F7-4FF07B30DFD6}" dt="2023-10-09T10:07:47.463" v="12887" actId="164"/>
          <ac:picMkLst>
            <pc:docMk/>
            <pc:sldMk cId="695338252" sldId="271"/>
            <ac:picMk id="107" creationId="{0811AAF1-71D9-11E5-36F6-302AF4DC541C}"/>
          </ac:picMkLst>
        </pc:picChg>
        <pc:cxnChg chg="add del mod">
          <ac:chgData name="Nicolas Sundqvist" userId="4ab87a78-26a9-42b5-a94b-25484133fa0b" providerId="ADAL" clId="{9A9EEDBD-574A-4024-B7F7-4FF07B30DFD6}" dt="2023-10-09T06:15:00.870" v="11000"/>
          <ac:cxnSpMkLst>
            <pc:docMk/>
            <pc:sldMk cId="695338252" sldId="271"/>
            <ac:cxnSpMk id="14" creationId="{17759335-2BF3-EEC2-482F-7A4D8A33452F}"/>
          </ac:cxnSpMkLst>
        </pc:cxnChg>
        <pc:cxnChg chg="add del mod">
          <ac:chgData name="Nicolas Sundqvist" userId="4ab87a78-26a9-42b5-a94b-25484133fa0b" providerId="ADAL" clId="{9A9EEDBD-574A-4024-B7F7-4FF07B30DFD6}" dt="2023-10-09T06:15:00.870" v="11000"/>
          <ac:cxnSpMkLst>
            <pc:docMk/>
            <pc:sldMk cId="695338252" sldId="271"/>
            <ac:cxnSpMk id="15" creationId="{D881CE68-F399-616E-D1F1-3C211339C262}"/>
          </ac:cxnSpMkLst>
        </pc:cxnChg>
        <pc:cxnChg chg="add del mod">
          <ac:chgData name="Nicolas Sundqvist" userId="4ab87a78-26a9-42b5-a94b-25484133fa0b" providerId="ADAL" clId="{9A9EEDBD-574A-4024-B7F7-4FF07B30DFD6}" dt="2023-10-09T06:15:00.870" v="11000"/>
          <ac:cxnSpMkLst>
            <pc:docMk/>
            <pc:sldMk cId="695338252" sldId="271"/>
            <ac:cxnSpMk id="16" creationId="{941B8C31-C6A0-474E-9921-D3C18B928C52}"/>
          </ac:cxnSpMkLst>
        </pc:cxnChg>
        <pc:cxnChg chg="add del mod">
          <ac:chgData name="Nicolas Sundqvist" userId="4ab87a78-26a9-42b5-a94b-25484133fa0b" providerId="ADAL" clId="{9A9EEDBD-574A-4024-B7F7-4FF07B30DFD6}" dt="2023-10-09T06:15:00.870" v="11000"/>
          <ac:cxnSpMkLst>
            <pc:docMk/>
            <pc:sldMk cId="695338252" sldId="271"/>
            <ac:cxnSpMk id="17" creationId="{8637D6A0-89A1-4B8E-4E59-62323551040C}"/>
          </ac:cxnSpMkLst>
        </pc:cxnChg>
        <pc:cxnChg chg="add del mod">
          <ac:chgData name="Nicolas Sundqvist" userId="4ab87a78-26a9-42b5-a94b-25484133fa0b" providerId="ADAL" clId="{9A9EEDBD-574A-4024-B7F7-4FF07B30DFD6}" dt="2023-10-09T06:15:00.870" v="11000"/>
          <ac:cxnSpMkLst>
            <pc:docMk/>
            <pc:sldMk cId="695338252" sldId="271"/>
            <ac:cxnSpMk id="18" creationId="{6FF6D92E-76B1-BE27-F8AF-E125F518D3CF}"/>
          </ac:cxnSpMkLst>
        </pc:cxnChg>
        <pc:cxnChg chg="add del mod">
          <ac:chgData name="Nicolas Sundqvist" userId="4ab87a78-26a9-42b5-a94b-25484133fa0b" providerId="ADAL" clId="{9A9EEDBD-574A-4024-B7F7-4FF07B30DFD6}" dt="2023-10-09T06:15:00.870" v="11000"/>
          <ac:cxnSpMkLst>
            <pc:docMk/>
            <pc:sldMk cId="695338252" sldId="271"/>
            <ac:cxnSpMk id="19" creationId="{205CB698-CA20-B523-E21E-B36202429A3C}"/>
          </ac:cxnSpMkLst>
        </pc:cxnChg>
        <pc:cxnChg chg="add del mod">
          <ac:chgData name="Nicolas Sundqvist" userId="4ab87a78-26a9-42b5-a94b-25484133fa0b" providerId="ADAL" clId="{9A9EEDBD-574A-4024-B7F7-4FF07B30DFD6}" dt="2023-10-09T06:15:00.870" v="11000"/>
          <ac:cxnSpMkLst>
            <pc:docMk/>
            <pc:sldMk cId="695338252" sldId="271"/>
            <ac:cxnSpMk id="20" creationId="{D6529562-0942-BC7C-9F5D-7FAE59A61808}"/>
          </ac:cxnSpMkLst>
        </pc:cxnChg>
        <pc:cxnChg chg="add del mod">
          <ac:chgData name="Nicolas Sundqvist" userId="4ab87a78-26a9-42b5-a94b-25484133fa0b" providerId="ADAL" clId="{9A9EEDBD-574A-4024-B7F7-4FF07B30DFD6}" dt="2023-10-09T06:15:00.870" v="11000"/>
          <ac:cxnSpMkLst>
            <pc:docMk/>
            <pc:sldMk cId="695338252" sldId="271"/>
            <ac:cxnSpMk id="21" creationId="{6433C9F4-FE14-2CE4-C310-D0944B4D6DD9}"/>
          </ac:cxnSpMkLst>
        </pc:cxnChg>
        <pc:cxnChg chg="add del mod">
          <ac:chgData name="Nicolas Sundqvist" userId="4ab87a78-26a9-42b5-a94b-25484133fa0b" providerId="ADAL" clId="{9A9EEDBD-574A-4024-B7F7-4FF07B30DFD6}" dt="2023-10-09T06:15:00.870" v="11000"/>
          <ac:cxnSpMkLst>
            <pc:docMk/>
            <pc:sldMk cId="695338252" sldId="271"/>
            <ac:cxnSpMk id="22" creationId="{02EE4A11-71F1-ED3E-8C5B-E0BD542EFCEA}"/>
          </ac:cxnSpMkLst>
        </pc:cxnChg>
        <pc:cxnChg chg="add del mod">
          <ac:chgData name="Nicolas Sundqvist" userId="4ab87a78-26a9-42b5-a94b-25484133fa0b" providerId="ADAL" clId="{9A9EEDBD-574A-4024-B7F7-4FF07B30DFD6}" dt="2023-10-09T06:15:00.870" v="11000"/>
          <ac:cxnSpMkLst>
            <pc:docMk/>
            <pc:sldMk cId="695338252" sldId="271"/>
            <ac:cxnSpMk id="23" creationId="{967173A0-BCEF-0D51-BEA6-A82D7FC4200A}"/>
          </ac:cxnSpMkLst>
        </pc:cxnChg>
        <pc:cxnChg chg="add del mod">
          <ac:chgData name="Nicolas Sundqvist" userId="4ab87a78-26a9-42b5-a94b-25484133fa0b" providerId="ADAL" clId="{9A9EEDBD-574A-4024-B7F7-4FF07B30DFD6}" dt="2023-10-09T06:15:00.870" v="11000"/>
          <ac:cxnSpMkLst>
            <pc:docMk/>
            <pc:sldMk cId="695338252" sldId="271"/>
            <ac:cxnSpMk id="24" creationId="{4B975DCF-842D-59D2-794B-3A2893C60312}"/>
          </ac:cxnSpMkLst>
        </pc:cxnChg>
        <pc:cxnChg chg="add mod ord">
          <ac:chgData name="Nicolas Sundqvist" userId="4ab87a78-26a9-42b5-a94b-25484133fa0b" providerId="ADAL" clId="{9A9EEDBD-574A-4024-B7F7-4FF07B30DFD6}" dt="2023-10-09T07:51:38.536" v="12190" actId="13244"/>
          <ac:cxnSpMkLst>
            <pc:docMk/>
            <pc:sldMk cId="695338252" sldId="271"/>
            <ac:cxnSpMk id="26" creationId="{E008D690-8881-CA92-9483-A62BBB7051D9}"/>
          </ac:cxnSpMkLst>
        </pc:cxnChg>
        <pc:cxnChg chg="add mod">
          <ac:chgData name="Nicolas Sundqvist" userId="4ab87a78-26a9-42b5-a94b-25484133fa0b" providerId="ADAL" clId="{9A9EEDBD-574A-4024-B7F7-4FF07B30DFD6}" dt="2023-10-09T07:52:09.804" v="12195" actId="208"/>
          <ac:cxnSpMkLst>
            <pc:docMk/>
            <pc:sldMk cId="695338252" sldId="271"/>
            <ac:cxnSpMk id="27" creationId="{2E74FD46-737B-93C8-E38D-5CB35A94E5D4}"/>
          </ac:cxnSpMkLst>
        </pc:cxnChg>
        <pc:cxnChg chg="add mod">
          <ac:chgData name="Nicolas Sundqvist" userId="4ab87a78-26a9-42b5-a94b-25484133fa0b" providerId="ADAL" clId="{9A9EEDBD-574A-4024-B7F7-4FF07B30DFD6}" dt="2023-10-09T07:52:09.804" v="12195" actId="208"/>
          <ac:cxnSpMkLst>
            <pc:docMk/>
            <pc:sldMk cId="695338252" sldId="271"/>
            <ac:cxnSpMk id="28" creationId="{E3D44095-A056-5FC3-45D3-B35D3939C1D5}"/>
          </ac:cxnSpMkLst>
        </pc:cxnChg>
        <pc:cxnChg chg="add mod">
          <ac:chgData name="Nicolas Sundqvist" userId="4ab87a78-26a9-42b5-a94b-25484133fa0b" providerId="ADAL" clId="{9A9EEDBD-574A-4024-B7F7-4FF07B30DFD6}" dt="2023-10-09T07:52:09.804" v="12195" actId="208"/>
          <ac:cxnSpMkLst>
            <pc:docMk/>
            <pc:sldMk cId="695338252" sldId="271"/>
            <ac:cxnSpMk id="29" creationId="{0D8B5716-A685-EE9D-2F6D-4342486B25C3}"/>
          </ac:cxnSpMkLst>
        </pc:cxnChg>
        <pc:cxnChg chg="add mod">
          <ac:chgData name="Nicolas Sundqvist" userId="4ab87a78-26a9-42b5-a94b-25484133fa0b" providerId="ADAL" clId="{9A9EEDBD-574A-4024-B7F7-4FF07B30DFD6}" dt="2023-10-09T07:52:09.804" v="12195" actId="208"/>
          <ac:cxnSpMkLst>
            <pc:docMk/>
            <pc:sldMk cId="695338252" sldId="271"/>
            <ac:cxnSpMk id="30" creationId="{FA0E2004-FF42-D22D-495C-A23780DA2FBD}"/>
          </ac:cxnSpMkLst>
        </pc:cxnChg>
        <pc:cxnChg chg="add mod ord">
          <ac:chgData name="Nicolas Sundqvist" userId="4ab87a78-26a9-42b5-a94b-25484133fa0b" providerId="ADAL" clId="{9A9EEDBD-574A-4024-B7F7-4FF07B30DFD6}" dt="2023-10-09T07:51:59.238" v="12194" actId="208"/>
          <ac:cxnSpMkLst>
            <pc:docMk/>
            <pc:sldMk cId="695338252" sldId="271"/>
            <ac:cxnSpMk id="31" creationId="{BF7D0259-7BF5-8E8E-F780-9FC8F8DF2D9A}"/>
          </ac:cxnSpMkLst>
        </pc:cxnChg>
        <pc:cxnChg chg="add mod">
          <ac:chgData name="Nicolas Sundqvist" userId="4ab87a78-26a9-42b5-a94b-25484133fa0b" providerId="ADAL" clId="{9A9EEDBD-574A-4024-B7F7-4FF07B30DFD6}" dt="2023-10-09T07:52:16.399" v="12196" actId="208"/>
          <ac:cxnSpMkLst>
            <pc:docMk/>
            <pc:sldMk cId="695338252" sldId="271"/>
            <ac:cxnSpMk id="32" creationId="{680CC5BC-5953-494A-BB21-F2A3D7524E54}"/>
          </ac:cxnSpMkLst>
        </pc:cxnChg>
        <pc:cxnChg chg="add mod">
          <ac:chgData name="Nicolas Sundqvist" userId="4ab87a78-26a9-42b5-a94b-25484133fa0b" providerId="ADAL" clId="{9A9EEDBD-574A-4024-B7F7-4FF07B30DFD6}" dt="2023-10-09T07:52:16.399" v="12196" actId="208"/>
          <ac:cxnSpMkLst>
            <pc:docMk/>
            <pc:sldMk cId="695338252" sldId="271"/>
            <ac:cxnSpMk id="33" creationId="{2078B2A6-78A0-8B52-2966-01ED71F1D15E}"/>
          </ac:cxnSpMkLst>
        </pc:cxnChg>
        <pc:cxnChg chg="add mod">
          <ac:chgData name="Nicolas Sundqvist" userId="4ab87a78-26a9-42b5-a94b-25484133fa0b" providerId="ADAL" clId="{9A9EEDBD-574A-4024-B7F7-4FF07B30DFD6}" dt="2023-10-09T07:52:16.399" v="12196" actId="208"/>
          <ac:cxnSpMkLst>
            <pc:docMk/>
            <pc:sldMk cId="695338252" sldId="271"/>
            <ac:cxnSpMk id="34" creationId="{16851D7B-0E78-B101-871A-7064866AD808}"/>
          </ac:cxnSpMkLst>
        </pc:cxnChg>
        <pc:cxnChg chg="add mod">
          <ac:chgData name="Nicolas Sundqvist" userId="4ab87a78-26a9-42b5-a94b-25484133fa0b" providerId="ADAL" clId="{9A9EEDBD-574A-4024-B7F7-4FF07B30DFD6}" dt="2023-10-09T07:52:16.399" v="12196" actId="208"/>
          <ac:cxnSpMkLst>
            <pc:docMk/>
            <pc:sldMk cId="695338252" sldId="271"/>
            <ac:cxnSpMk id="35" creationId="{967AF8EE-403E-E7BD-56CC-55CF0B9AD009}"/>
          </ac:cxnSpMkLst>
        </pc:cxnChg>
        <pc:cxnChg chg="add mod ord">
          <ac:chgData name="Nicolas Sundqvist" userId="4ab87a78-26a9-42b5-a94b-25484133fa0b" providerId="ADAL" clId="{9A9EEDBD-574A-4024-B7F7-4FF07B30DFD6}" dt="2023-10-09T07:51:54.369" v="12193" actId="208"/>
          <ac:cxnSpMkLst>
            <pc:docMk/>
            <pc:sldMk cId="695338252" sldId="271"/>
            <ac:cxnSpMk id="36" creationId="{3B91AAE7-713F-844C-69E2-A448034FA38B}"/>
          </ac:cxnSpMkLst>
        </pc:cxnChg>
        <pc:cxnChg chg="add mod">
          <ac:chgData name="Nicolas Sundqvist" userId="4ab87a78-26a9-42b5-a94b-25484133fa0b" providerId="ADAL" clId="{9A9EEDBD-574A-4024-B7F7-4FF07B30DFD6}" dt="2023-10-09T07:52:22.070" v="12197" actId="208"/>
          <ac:cxnSpMkLst>
            <pc:docMk/>
            <pc:sldMk cId="695338252" sldId="271"/>
            <ac:cxnSpMk id="38" creationId="{56C2A47F-0512-D7D2-B071-5D2BA90149EC}"/>
          </ac:cxnSpMkLst>
        </pc:cxnChg>
        <pc:cxnChg chg="add mod">
          <ac:chgData name="Nicolas Sundqvist" userId="4ab87a78-26a9-42b5-a94b-25484133fa0b" providerId="ADAL" clId="{9A9EEDBD-574A-4024-B7F7-4FF07B30DFD6}" dt="2023-10-09T07:52:22.070" v="12197" actId="208"/>
          <ac:cxnSpMkLst>
            <pc:docMk/>
            <pc:sldMk cId="695338252" sldId="271"/>
            <ac:cxnSpMk id="39" creationId="{E139FB45-4F7E-6011-9E84-435A54AF06E5}"/>
          </ac:cxnSpMkLst>
        </pc:cxnChg>
        <pc:cxnChg chg="add mod">
          <ac:chgData name="Nicolas Sundqvist" userId="4ab87a78-26a9-42b5-a94b-25484133fa0b" providerId="ADAL" clId="{9A9EEDBD-574A-4024-B7F7-4FF07B30DFD6}" dt="2023-10-09T07:52:22.070" v="12197" actId="208"/>
          <ac:cxnSpMkLst>
            <pc:docMk/>
            <pc:sldMk cId="695338252" sldId="271"/>
            <ac:cxnSpMk id="40" creationId="{83692E1C-DD3F-3F70-CE07-8EC7385C5F71}"/>
          </ac:cxnSpMkLst>
        </pc:cxnChg>
        <pc:cxnChg chg="add mod">
          <ac:chgData name="Nicolas Sundqvist" userId="4ab87a78-26a9-42b5-a94b-25484133fa0b" providerId="ADAL" clId="{9A9EEDBD-574A-4024-B7F7-4FF07B30DFD6}" dt="2023-10-09T07:52:22.070" v="12197" actId="208"/>
          <ac:cxnSpMkLst>
            <pc:docMk/>
            <pc:sldMk cId="695338252" sldId="271"/>
            <ac:cxnSpMk id="41" creationId="{1E50B97C-E9FE-D924-B715-AC34A447D44C}"/>
          </ac:cxnSpMkLst>
        </pc:cxnChg>
        <pc:cxnChg chg="mod topLvl">
          <ac:chgData name="Nicolas Sundqvist" userId="4ab87a78-26a9-42b5-a94b-25484133fa0b" providerId="ADAL" clId="{9A9EEDBD-574A-4024-B7F7-4FF07B30DFD6}" dt="2023-10-09T08:09:06.852" v="12494" actId="164"/>
          <ac:cxnSpMkLst>
            <pc:docMk/>
            <pc:sldMk cId="695338252" sldId="271"/>
            <ac:cxnSpMk id="50" creationId="{E9AA7CE9-6C8D-EF75-8E30-5FF5C62F058F}"/>
          </ac:cxnSpMkLst>
        </pc:cxnChg>
        <pc:cxnChg chg="mod topLvl">
          <ac:chgData name="Nicolas Sundqvist" userId="4ab87a78-26a9-42b5-a94b-25484133fa0b" providerId="ADAL" clId="{9A9EEDBD-574A-4024-B7F7-4FF07B30DFD6}" dt="2023-10-09T08:09:06.852" v="12494" actId="164"/>
          <ac:cxnSpMkLst>
            <pc:docMk/>
            <pc:sldMk cId="695338252" sldId="271"/>
            <ac:cxnSpMk id="51" creationId="{00A7A958-6C13-A0E4-16C3-587F9A5B0530}"/>
          </ac:cxnSpMkLst>
        </pc:cxnChg>
        <pc:cxnChg chg="mod topLvl">
          <ac:chgData name="Nicolas Sundqvist" userId="4ab87a78-26a9-42b5-a94b-25484133fa0b" providerId="ADAL" clId="{9A9EEDBD-574A-4024-B7F7-4FF07B30DFD6}" dt="2023-10-09T08:09:06.852" v="12494" actId="164"/>
          <ac:cxnSpMkLst>
            <pc:docMk/>
            <pc:sldMk cId="695338252" sldId="271"/>
            <ac:cxnSpMk id="52" creationId="{A30E62F0-C554-A247-D9C6-CC782E8B9A60}"/>
          </ac:cxnSpMkLst>
        </pc:cxnChg>
        <pc:cxnChg chg="mod topLvl">
          <ac:chgData name="Nicolas Sundqvist" userId="4ab87a78-26a9-42b5-a94b-25484133fa0b" providerId="ADAL" clId="{9A9EEDBD-574A-4024-B7F7-4FF07B30DFD6}" dt="2023-10-09T08:09:06.852" v="12494" actId="164"/>
          <ac:cxnSpMkLst>
            <pc:docMk/>
            <pc:sldMk cId="695338252" sldId="271"/>
            <ac:cxnSpMk id="53" creationId="{5C021DAD-5462-E988-FCD5-5765F05FE3F4}"/>
          </ac:cxnSpMkLst>
        </pc:cxnChg>
        <pc:cxnChg chg="mod topLvl">
          <ac:chgData name="Nicolas Sundqvist" userId="4ab87a78-26a9-42b5-a94b-25484133fa0b" providerId="ADAL" clId="{9A9EEDBD-574A-4024-B7F7-4FF07B30DFD6}" dt="2023-10-09T08:09:06.852" v="12494" actId="164"/>
          <ac:cxnSpMkLst>
            <pc:docMk/>
            <pc:sldMk cId="695338252" sldId="271"/>
            <ac:cxnSpMk id="55" creationId="{4BF47978-1135-8EF0-3681-7677B4C66347}"/>
          </ac:cxnSpMkLst>
        </pc:cxnChg>
        <pc:cxnChg chg="mod topLvl">
          <ac:chgData name="Nicolas Sundqvist" userId="4ab87a78-26a9-42b5-a94b-25484133fa0b" providerId="ADAL" clId="{9A9EEDBD-574A-4024-B7F7-4FF07B30DFD6}" dt="2023-10-09T08:09:06.852" v="12494" actId="164"/>
          <ac:cxnSpMkLst>
            <pc:docMk/>
            <pc:sldMk cId="695338252" sldId="271"/>
            <ac:cxnSpMk id="56" creationId="{D75B868F-D4A1-C82D-5AEC-B6FFA04E09AE}"/>
          </ac:cxnSpMkLst>
        </pc:cxnChg>
        <pc:cxnChg chg="mod topLvl">
          <ac:chgData name="Nicolas Sundqvist" userId="4ab87a78-26a9-42b5-a94b-25484133fa0b" providerId="ADAL" clId="{9A9EEDBD-574A-4024-B7F7-4FF07B30DFD6}" dt="2023-10-09T08:09:06.852" v="12494" actId="164"/>
          <ac:cxnSpMkLst>
            <pc:docMk/>
            <pc:sldMk cId="695338252" sldId="271"/>
            <ac:cxnSpMk id="57" creationId="{8734A9BD-920E-C2E0-3103-A540F2452BF0}"/>
          </ac:cxnSpMkLst>
        </pc:cxnChg>
        <pc:cxnChg chg="mod topLvl">
          <ac:chgData name="Nicolas Sundqvist" userId="4ab87a78-26a9-42b5-a94b-25484133fa0b" providerId="ADAL" clId="{9A9EEDBD-574A-4024-B7F7-4FF07B30DFD6}" dt="2023-10-09T08:09:06.852" v="12494" actId="164"/>
          <ac:cxnSpMkLst>
            <pc:docMk/>
            <pc:sldMk cId="695338252" sldId="271"/>
            <ac:cxnSpMk id="58" creationId="{B9A91A13-F774-5561-2655-642DEDA5C9C6}"/>
          </ac:cxnSpMkLst>
        </pc:cxnChg>
        <pc:cxnChg chg="mod topLvl">
          <ac:chgData name="Nicolas Sundqvist" userId="4ab87a78-26a9-42b5-a94b-25484133fa0b" providerId="ADAL" clId="{9A9EEDBD-574A-4024-B7F7-4FF07B30DFD6}" dt="2023-10-09T08:09:06.852" v="12494" actId="164"/>
          <ac:cxnSpMkLst>
            <pc:docMk/>
            <pc:sldMk cId="695338252" sldId="271"/>
            <ac:cxnSpMk id="59" creationId="{224C79E5-0A98-4288-498F-A6E3EDCD6B70}"/>
          </ac:cxnSpMkLst>
        </pc:cxnChg>
        <pc:cxnChg chg="mod topLvl">
          <ac:chgData name="Nicolas Sundqvist" userId="4ab87a78-26a9-42b5-a94b-25484133fa0b" providerId="ADAL" clId="{9A9EEDBD-574A-4024-B7F7-4FF07B30DFD6}" dt="2023-10-09T08:09:06.852" v="12494" actId="164"/>
          <ac:cxnSpMkLst>
            <pc:docMk/>
            <pc:sldMk cId="695338252" sldId="271"/>
            <ac:cxnSpMk id="60" creationId="{2274FC67-1DAE-B7E9-00E6-670630EE1531}"/>
          </ac:cxnSpMkLst>
        </pc:cxnChg>
        <pc:cxnChg chg="mod">
          <ac:chgData name="Nicolas Sundqvist" userId="4ab87a78-26a9-42b5-a94b-25484133fa0b" providerId="ADAL" clId="{9A9EEDBD-574A-4024-B7F7-4FF07B30DFD6}" dt="2023-10-09T08:09:02.512" v="12493" actId="165"/>
          <ac:cxnSpMkLst>
            <pc:docMk/>
            <pc:sldMk cId="695338252" sldId="271"/>
            <ac:cxnSpMk id="62" creationId="{412EF20F-2D97-FCEF-2106-8710CDD02C28}"/>
          </ac:cxnSpMkLst>
        </pc:cxnChg>
        <pc:cxnChg chg="mod">
          <ac:chgData name="Nicolas Sundqvist" userId="4ab87a78-26a9-42b5-a94b-25484133fa0b" providerId="ADAL" clId="{9A9EEDBD-574A-4024-B7F7-4FF07B30DFD6}" dt="2023-10-09T08:09:02.512" v="12493" actId="165"/>
          <ac:cxnSpMkLst>
            <pc:docMk/>
            <pc:sldMk cId="695338252" sldId="271"/>
            <ac:cxnSpMk id="63" creationId="{BDEC9AFB-9139-1B17-92C0-5155E3960EAF}"/>
          </ac:cxnSpMkLst>
        </pc:cxnChg>
        <pc:cxnChg chg="mod topLvl">
          <ac:chgData name="Nicolas Sundqvist" userId="4ab87a78-26a9-42b5-a94b-25484133fa0b" providerId="ADAL" clId="{9A9EEDBD-574A-4024-B7F7-4FF07B30DFD6}" dt="2023-10-09T08:04:28.214" v="12376" actId="164"/>
          <ac:cxnSpMkLst>
            <pc:docMk/>
            <pc:sldMk cId="695338252" sldId="271"/>
            <ac:cxnSpMk id="70" creationId="{17426815-A733-9E56-5C7D-5CDC028D37B3}"/>
          </ac:cxnSpMkLst>
        </pc:cxnChg>
        <pc:cxnChg chg="mod topLvl">
          <ac:chgData name="Nicolas Sundqvist" userId="4ab87a78-26a9-42b5-a94b-25484133fa0b" providerId="ADAL" clId="{9A9EEDBD-574A-4024-B7F7-4FF07B30DFD6}" dt="2023-10-09T08:04:28.214" v="12376" actId="164"/>
          <ac:cxnSpMkLst>
            <pc:docMk/>
            <pc:sldMk cId="695338252" sldId="271"/>
            <ac:cxnSpMk id="71" creationId="{1D6DE26D-0913-A389-3733-8C918FE42D3C}"/>
          </ac:cxnSpMkLst>
        </pc:cxnChg>
        <pc:cxnChg chg="mod topLvl">
          <ac:chgData name="Nicolas Sundqvist" userId="4ab87a78-26a9-42b5-a94b-25484133fa0b" providerId="ADAL" clId="{9A9EEDBD-574A-4024-B7F7-4FF07B30DFD6}" dt="2023-10-09T08:04:28.214" v="12376" actId="164"/>
          <ac:cxnSpMkLst>
            <pc:docMk/>
            <pc:sldMk cId="695338252" sldId="271"/>
            <ac:cxnSpMk id="72" creationId="{35B0C90A-C3A9-E260-9E33-D6DE1C0B750D}"/>
          </ac:cxnSpMkLst>
        </pc:cxnChg>
        <pc:cxnChg chg="del mod">
          <ac:chgData name="Nicolas Sundqvist" userId="4ab87a78-26a9-42b5-a94b-25484133fa0b" providerId="ADAL" clId="{9A9EEDBD-574A-4024-B7F7-4FF07B30DFD6}" dt="2023-10-09T08:02:22.663" v="12339" actId="478"/>
          <ac:cxnSpMkLst>
            <pc:docMk/>
            <pc:sldMk cId="695338252" sldId="271"/>
            <ac:cxnSpMk id="73" creationId="{F750BF79-2C41-0716-5005-E09BE4DB679C}"/>
          </ac:cxnSpMkLst>
        </pc:cxnChg>
        <pc:cxnChg chg="mod topLvl">
          <ac:chgData name="Nicolas Sundqvist" userId="4ab87a78-26a9-42b5-a94b-25484133fa0b" providerId="ADAL" clId="{9A9EEDBD-574A-4024-B7F7-4FF07B30DFD6}" dt="2023-10-09T08:04:28.214" v="12376" actId="164"/>
          <ac:cxnSpMkLst>
            <pc:docMk/>
            <pc:sldMk cId="695338252" sldId="271"/>
            <ac:cxnSpMk id="74" creationId="{8F1E4D6E-4F7B-4FB9-3662-34B48220BC34}"/>
          </ac:cxnSpMkLst>
        </pc:cxnChg>
        <pc:cxnChg chg="add mod ord">
          <ac:chgData name="Nicolas Sundqvist" userId="4ab87a78-26a9-42b5-a94b-25484133fa0b" providerId="ADAL" clId="{9A9EEDBD-574A-4024-B7F7-4FF07B30DFD6}" dt="2023-10-09T08:04:37.339" v="12378" actId="208"/>
          <ac:cxnSpMkLst>
            <pc:docMk/>
            <pc:sldMk cId="695338252" sldId="271"/>
            <ac:cxnSpMk id="80" creationId="{79B63E9A-88B2-5E3C-EC66-858F6F035AAF}"/>
          </ac:cxnSpMkLst>
        </pc:cxnChg>
        <pc:cxnChg chg="add mod ord">
          <ac:chgData name="Nicolas Sundqvist" userId="4ab87a78-26a9-42b5-a94b-25484133fa0b" providerId="ADAL" clId="{9A9EEDBD-574A-4024-B7F7-4FF07B30DFD6}" dt="2023-10-09T08:04:37.339" v="12378" actId="208"/>
          <ac:cxnSpMkLst>
            <pc:docMk/>
            <pc:sldMk cId="695338252" sldId="271"/>
            <ac:cxnSpMk id="87" creationId="{18C97117-13BE-9DCC-6444-3A20ABB7520E}"/>
          </ac:cxnSpMkLst>
        </pc:cxnChg>
        <pc:cxnChg chg="add mod ord">
          <ac:chgData name="Nicolas Sundqvist" userId="4ab87a78-26a9-42b5-a94b-25484133fa0b" providerId="ADAL" clId="{9A9EEDBD-574A-4024-B7F7-4FF07B30DFD6}" dt="2023-10-09T08:04:37.339" v="12378" actId="208"/>
          <ac:cxnSpMkLst>
            <pc:docMk/>
            <pc:sldMk cId="695338252" sldId="271"/>
            <ac:cxnSpMk id="88" creationId="{E023F2CB-5900-CB62-203E-3619D80B0D57}"/>
          </ac:cxnSpMkLst>
        </pc:cxnChg>
        <pc:cxnChg chg="add mod ord">
          <ac:chgData name="Nicolas Sundqvist" userId="4ab87a78-26a9-42b5-a94b-25484133fa0b" providerId="ADAL" clId="{9A9EEDBD-574A-4024-B7F7-4FF07B30DFD6}" dt="2023-10-09T08:16:23.145" v="12590" actId="14100"/>
          <ac:cxnSpMkLst>
            <pc:docMk/>
            <pc:sldMk cId="695338252" sldId="271"/>
            <ac:cxnSpMk id="92" creationId="{93B803AA-E84F-4712-8DD1-B9A54FD14CB9}"/>
          </ac:cxnSpMkLst>
        </pc:cxnChg>
        <pc:cxnChg chg="add mod ord">
          <ac:chgData name="Nicolas Sundqvist" userId="4ab87a78-26a9-42b5-a94b-25484133fa0b" providerId="ADAL" clId="{9A9EEDBD-574A-4024-B7F7-4FF07B30DFD6}" dt="2023-10-09T08:16:18.474" v="12589" actId="14100"/>
          <ac:cxnSpMkLst>
            <pc:docMk/>
            <pc:sldMk cId="695338252" sldId="271"/>
            <ac:cxnSpMk id="94" creationId="{BC1CCCDF-3979-8A3E-55B3-C8112DDF420D}"/>
          </ac:cxnSpMkLst>
        </pc:cxnChg>
        <pc:cxnChg chg="add mod">
          <ac:chgData name="Nicolas Sundqvist" userId="4ab87a78-26a9-42b5-a94b-25484133fa0b" providerId="ADAL" clId="{9A9EEDBD-574A-4024-B7F7-4FF07B30DFD6}" dt="2023-10-09T08:10:29.891" v="12519" actId="1035"/>
          <ac:cxnSpMkLst>
            <pc:docMk/>
            <pc:sldMk cId="695338252" sldId="271"/>
            <ac:cxnSpMk id="95" creationId="{2C49F1C2-4996-A790-B872-A44AD94B81E8}"/>
          </ac:cxnSpMkLst>
        </pc:cxnChg>
        <pc:cxnChg chg="add mod">
          <ac:chgData name="Nicolas Sundqvist" userId="4ab87a78-26a9-42b5-a94b-25484133fa0b" providerId="ADAL" clId="{9A9EEDBD-574A-4024-B7F7-4FF07B30DFD6}" dt="2023-10-09T08:09:06.852" v="12494" actId="164"/>
          <ac:cxnSpMkLst>
            <pc:docMk/>
            <pc:sldMk cId="695338252" sldId="271"/>
            <ac:cxnSpMk id="97" creationId="{AFAD0D07-BBCD-988C-5B47-06EA77731E65}"/>
          </ac:cxnSpMkLst>
        </pc:cxnChg>
        <pc:cxnChg chg="add del">
          <ac:chgData name="Nicolas Sundqvist" userId="4ab87a78-26a9-42b5-a94b-25484133fa0b" providerId="ADAL" clId="{9A9EEDBD-574A-4024-B7F7-4FF07B30DFD6}" dt="2023-10-09T10:10:15.239" v="12910" actId="478"/>
          <ac:cxnSpMkLst>
            <pc:docMk/>
            <pc:sldMk cId="695338252" sldId="271"/>
            <ac:cxnSpMk id="112" creationId="{0EEE4404-2FDD-6837-0D12-A3D8CB6A72A8}"/>
          </ac:cxnSpMkLst>
        </pc:cxnChg>
        <pc:cxnChg chg="add mod">
          <ac:chgData name="Nicolas Sundqvist" userId="4ab87a78-26a9-42b5-a94b-25484133fa0b" providerId="ADAL" clId="{9A9EEDBD-574A-4024-B7F7-4FF07B30DFD6}" dt="2023-10-09T11:16:00.338" v="12959" actId="693"/>
          <ac:cxnSpMkLst>
            <pc:docMk/>
            <pc:sldMk cId="695338252" sldId="271"/>
            <ac:cxnSpMk id="116" creationId="{AE616D79-DDDC-2D5E-529D-12197B61B834}"/>
          </ac:cxnSpMkLst>
        </pc:cxnChg>
      </pc:sldChg>
      <pc:sldChg chg="addSp delSp modSp mod delAnim modAnim modNotesTx">
        <pc:chgData name="Nicolas Sundqvist" userId="4ab87a78-26a9-42b5-a94b-25484133fa0b" providerId="ADAL" clId="{9A9EEDBD-574A-4024-B7F7-4FF07B30DFD6}" dt="2023-10-10T13:56:04.229" v="16631" actId="207"/>
        <pc:sldMkLst>
          <pc:docMk/>
          <pc:sldMk cId="4224653999" sldId="272"/>
        </pc:sldMkLst>
        <pc:spChg chg="mod">
          <ac:chgData name="Nicolas Sundqvist" userId="4ab87a78-26a9-42b5-a94b-25484133fa0b" providerId="ADAL" clId="{9A9EEDBD-574A-4024-B7F7-4FF07B30DFD6}" dt="2023-10-06T13:51:53.937" v="1280" actId="20577"/>
          <ac:spMkLst>
            <pc:docMk/>
            <pc:sldMk cId="4224653999" sldId="272"/>
            <ac:spMk id="3" creationId="{CBCFB9BD-E152-4457-A39E-7625839A8576}"/>
          </ac:spMkLst>
        </pc:spChg>
        <pc:spChg chg="mod">
          <ac:chgData name="Nicolas Sundqvist" userId="4ab87a78-26a9-42b5-a94b-25484133fa0b" providerId="ADAL" clId="{9A9EEDBD-574A-4024-B7F7-4FF07B30DFD6}" dt="2023-10-07T05:43:36.558" v="2536" actId="1076"/>
          <ac:spMkLst>
            <pc:docMk/>
            <pc:sldMk cId="4224653999" sldId="272"/>
            <ac:spMk id="4" creationId="{5E801C85-C0AD-4180-8A65-7A357C0FAFAA}"/>
          </ac:spMkLst>
        </pc:spChg>
        <pc:spChg chg="mod">
          <ac:chgData name="Nicolas Sundqvist" userId="4ab87a78-26a9-42b5-a94b-25484133fa0b" providerId="ADAL" clId="{9A9EEDBD-574A-4024-B7F7-4FF07B30DFD6}" dt="2023-10-07T05:43:36.558" v="2536" actId="1076"/>
          <ac:spMkLst>
            <pc:docMk/>
            <pc:sldMk cId="4224653999" sldId="272"/>
            <ac:spMk id="5" creationId="{1BEAADD4-2174-4E8C-9FE2-335F4F82F7E5}"/>
          </ac:spMkLst>
        </pc:spChg>
        <pc:spChg chg="mod">
          <ac:chgData name="Nicolas Sundqvist" userId="4ab87a78-26a9-42b5-a94b-25484133fa0b" providerId="ADAL" clId="{9A9EEDBD-574A-4024-B7F7-4FF07B30DFD6}" dt="2023-10-07T05:43:36.558" v="2536" actId="1076"/>
          <ac:spMkLst>
            <pc:docMk/>
            <pc:sldMk cId="4224653999" sldId="272"/>
            <ac:spMk id="6" creationId="{92D131AA-F905-4D5B-B131-C196EC74E86D}"/>
          </ac:spMkLst>
        </pc:spChg>
        <pc:spChg chg="mod">
          <ac:chgData name="Nicolas Sundqvist" userId="4ab87a78-26a9-42b5-a94b-25484133fa0b" providerId="ADAL" clId="{9A9EEDBD-574A-4024-B7F7-4FF07B30DFD6}" dt="2023-10-07T05:43:36.558" v="2536" actId="1076"/>
          <ac:spMkLst>
            <pc:docMk/>
            <pc:sldMk cId="4224653999" sldId="272"/>
            <ac:spMk id="7" creationId="{995AE3AB-FDBD-4B0C-BFE7-21E6C713378C}"/>
          </ac:spMkLst>
        </pc:spChg>
        <pc:spChg chg="mod">
          <ac:chgData name="Nicolas Sundqvist" userId="4ab87a78-26a9-42b5-a94b-25484133fa0b" providerId="ADAL" clId="{9A9EEDBD-574A-4024-B7F7-4FF07B30DFD6}" dt="2023-10-07T05:43:36.558" v="2536" actId="1076"/>
          <ac:spMkLst>
            <pc:docMk/>
            <pc:sldMk cId="4224653999" sldId="272"/>
            <ac:spMk id="8" creationId="{6DFD964A-4704-42D7-A36C-CE0634723DA6}"/>
          </ac:spMkLst>
        </pc:spChg>
        <pc:spChg chg="mod">
          <ac:chgData name="Nicolas Sundqvist" userId="4ab87a78-26a9-42b5-a94b-25484133fa0b" providerId="ADAL" clId="{9A9EEDBD-574A-4024-B7F7-4FF07B30DFD6}" dt="2023-10-06T13:43:50.312" v="1175" actId="1035"/>
          <ac:spMkLst>
            <pc:docMk/>
            <pc:sldMk cId="4224653999" sldId="272"/>
            <ac:spMk id="9" creationId="{1AF0C3C4-1033-4A7F-8492-EEA6C40E0C0E}"/>
          </ac:spMkLst>
        </pc:spChg>
        <pc:spChg chg="add mod">
          <ac:chgData name="Nicolas Sundqvist" userId="4ab87a78-26a9-42b5-a94b-25484133fa0b" providerId="ADAL" clId="{9A9EEDBD-574A-4024-B7F7-4FF07B30DFD6}" dt="2023-10-06T13:43:50.312" v="1175" actId="1035"/>
          <ac:spMkLst>
            <pc:docMk/>
            <pc:sldMk cId="4224653999" sldId="272"/>
            <ac:spMk id="41" creationId="{470434BA-E840-CB76-E4C1-57F05CD101FE}"/>
          </ac:spMkLst>
        </pc:spChg>
        <pc:spChg chg="mod">
          <ac:chgData name="Nicolas Sundqvist" userId="4ab87a78-26a9-42b5-a94b-25484133fa0b" providerId="ADAL" clId="{9A9EEDBD-574A-4024-B7F7-4FF07B30DFD6}" dt="2023-10-07T05:43:36.558" v="2536" actId="1076"/>
          <ac:spMkLst>
            <pc:docMk/>
            <pc:sldMk cId="4224653999" sldId="272"/>
            <ac:spMk id="43" creationId="{958CD2AF-6A06-404B-B7DD-56547A029252}"/>
          </ac:spMkLst>
        </pc:spChg>
        <pc:spChg chg="mod">
          <ac:chgData name="Nicolas Sundqvist" userId="4ab87a78-26a9-42b5-a94b-25484133fa0b" providerId="ADAL" clId="{9A9EEDBD-574A-4024-B7F7-4FF07B30DFD6}" dt="2023-10-07T05:43:36.558" v="2536" actId="1076"/>
          <ac:spMkLst>
            <pc:docMk/>
            <pc:sldMk cId="4224653999" sldId="272"/>
            <ac:spMk id="44" creationId="{6C2D7EFA-BF2B-44E6-8629-BAA50BACACBD}"/>
          </ac:spMkLst>
        </pc:spChg>
        <pc:spChg chg="add mod">
          <ac:chgData name="Nicolas Sundqvist" userId="4ab87a78-26a9-42b5-a94b-25484133fa0b" providerId="ADAL" clId="{9A9EEDBD-574A-4024-B7F7-4FF07B30DFD6}" dt="2023-10-06T13:45:31.820" v="1200" actId="552"/>
          <ac:spMkLst>
            <pc:docMk/>
            <pc:sldMk cId="4224653999" sldId="272"/>
            <ac:spMk id="45" creationId="{D89B735F-40E2-466D-5E2D-DAF822F6902A}"/>
          </ac:spMkLst>
        </pc:spChg>
        <pc:spChg chg="add mod">
          <ac:chgData name="Nicolas Sundqvist" userId="4ab87a78-26a9-42b5-a94b-25484133fa0b" providerId="ADAL" clId="{9A9EEDBD-574A-4024-B7F7-4FF07B30DFD6}" dt="2023-10-06T13:45:31.820" v="1200" actId="552"/>
          <ac:spMkLst>
            <pc:docMk/>
            <pc:sldMk cId="4224653999" sldId="272"/>
            <ac:spMk id="46" creationId="{5A34B255-3245-F652-2563-947A3316ED66}"/>
          </ac:spMkLst>
        </pc:spChg>
        <pc:spChg chg="add mod">
          <ac:chgData name="Nicolas Sundqvist" userId="4ab87a78-26a9-42b5-a94b-25484133fa0b" providerId="ADAL" clId="{9A9EEDBD-574A-4024-B7F7-4FF07B30DFD6}" dt="2023-10-06T13:45:31.820" v="1200" actId="552"/>
          <ac:spMkLst>
            <pc:docMk/>
            <pc:sldMk cId="4224653999" sldId="272"/>
            <ac:spMk id="47" creationId="{7CC63056-24FD-CCC1-C117-6EB23B7C0A1A}"/>
          </ac:spMkLst>
        </pc:spChg>
        <pc:spChg chg="add mod">
          <ac:chgData name="Nicolas Sundqvist" userId="4ab87a78-26a9-42b5-a94b-25484133fa0b" providerId="ADAL" clId="{9A9EEDBD-574A-4024-B7F7-4FF07B30DFD6}" dt="2023-10-06T13:45:19.049" v="1198" actId="1076"/>
          <ac:spMkLst>
            <pc:docMk/>
            <pc:sldMk cId="4224653999" sldId="272"/>
            <ac:spMk id="48" creationId="{C3502083-E5E4-F202-62CC-032E8CC48CBC}"/>
          </ac:spMkLst>
        </pc:spChg>
        <pc:spChg chg="del mod topLvl">
          <ac:chgData name="Nicolas Sundqvist" userId="4ab87a78-26a9-42b5-a94b-25484133fa0b" providerId="ADAL" clId="{9A9EEDBD-574A-4024-B7F7-4FF07B30DFD6}" dt="2023-10-06T13:46:36.062" v="1205" actId="478"/>
          <ac:spMkLst>
            <pc:docMk/>
            <pc:sldMk cId="4224653999" sldId="272"/>
            <ac:spMk id="51" creationId="{0C3B3650-DAF0-C338-0434-A603DA77B0B7}"/>
          </ac:spMkLst>
        </pc:spChg>
        <pc:spChg chg="mod">
          <ac:chgData name="Nicolas Sundqvist" userId="4ab87a78-26a9-42b5-a94b-25484133fa0b" providerId="ADAL" clId="{9A9EEDBD-574A-4024-B7F7-4FF07B30DFD6}" dt="2023-10-06T13:46:30.660" v="1203"/>
          <ac:spMkLst>
            <pc:docMk/>
            <pc:sldMk cId="4224653999" sldId="272"/>
            <ac:spMk id="52" creationId="{87382490-15F4-A0F5-01AB-265D41064B34}"/>
          </ac:spMkLst>
        </pc:spChg>
        <pc:spChg chg="mod">
          <ac:chgData name="Nicolas Sundqvist" userId="4ab87a78-26a9-42b5-a94b-25484133fa0b" providerId="ADAL" clId="{9A9EEDBD-574A-4024-B7F7-4FF07B30DFD6}" dt="2023-10-06T13:46:41.282" v="1206" actId="207"/>
          <ac:spMkLst>
            <pc:docMk/>
            <pc:sldMk cId="4224653999" sldId="272"/>
            <ac:spMk id="53" creationId="{A592B08B-7C61-42E5-C1C7-8735DF507583}"/>
          </ac:spMkLst>
        </pc:spChg>
        <pc:spChg chg="mod">
          <ac:chgData name="Nicolas Sundqvist" userId="4ab87a78-26a9-42b5-a94b-25484133fa0b" providerId="ADAL" clId="{9A9EEDBD-574A-4024-B7F7-4FF07B30DFD6}" dt="2023-10-06T13:46:30.660" v="1203"/>
          <ac:spMkLst>
            <pc:docMk/>
            <pc:sldMk cId="4224653999" sldId="272"/>
            <ac:spMk id="54" creationId="{57DCBC03-0819-3371-C8B1-235BCEEE4FFF}"/>
          </ac:spMkLst>
        </pc:spChg>
        <pc:spChg chg="mod">
          <ac:chgData name="Nicolas Sundqvist" userId="4ab87a78-26a9-42b5-a94b-25484133fa0b" providerId="ADAL" clId="{9A9EEDBD-574A-4024-B7F7-4FF07B30DFD6}" dt="2023-10-06T13:49:02.613" v="1239" actId="207"/>
          <ac:spMkLst>
            <pc:docMk/>
            <pc:sldMk cId="4224653999" sldId="272"/>
            <ac:spMk id="56" creationId="{709033CC-30D9-67CE-1E2E-7B5C3DDF0081}"/>
          </ac:spMkLst>
        </pc:spChg>
        <pc:spChg chg="mod">
          <ac:chgData name="Nicolas Sundqvist" userId="4ab87a78-26a9-42b5-a94b-25484133fa0b" providerId="ADAL" clId="{9A9EEDBD-574A-4024-B7F7-4FF07B30DFD6}" dt="2023-10-06T13:47:18.676" v="1214"/>
          <ac:spMkLst>
            <pc:docMk/>
            <pc:sldMk cId="4224653999" sldId="272"/>
            <ac:spMk id="57" creationId="{D58E42D2-DC38-3650-915C-44B48C79F0B4}"/>
          </ac:spMkLst>
        </pc:spChg>
        <pc:spChg chg="mod">
          <ac:chgData name="Nicolas Sundqvist" userId="4ab87a78-26a9-42b5-a94b-25484133fa0b" providerId="ADAL" clId="{9A9EEDBD-574A-4024-B7F7-4FF07B30DFD6}" dt="2023-10-06T13:47:18.676" v="1214"/>
          <ac:spMkLst>
            <pc:docMk/>
            <pc:sldMk cId="4224653999" sldId="272"/>
            <ac:spMk id="58" creationId="{3E862329-BC0F-4CC3-A389-C577BBBB5E63}"/>
          </ac:spMkLst>
        </pc:spChg>
        <pc:spChg chg="mod">
          <ac:chgData name="Nicolas Sundqvist" userId="4ab87a78-26a9-42b5-a94b-25484133fa0b" providerId="ADAL" clId="{9A9EEDBD-574A-4024-B7F7-4FF07B30DFD6}" dt="2023-10-06T13:47:21.496" v="1216"/>
          <ac:spMkLst>
            <pc:docMk/>
            <pc:sldMk cId="4224653999" sldId="272"/>
            <ac:spMk id="60" creationId="{126414AE-89C5-7B60-DB0C-8C6FD31F7233}"/>
          </ac:spMkLst>
        </pc:spChg>
        <pc:spChg chg="mod">
          <ac:chgData name="Nicolas Sundqvist" userId="4ab87a78-26a9-42b5-a94b-25484133fa0b" providerId="ADAL" clId="{9A9EEDBD-574A-4024-B7F7-4FF07B30DFD6}" dt="2023-10-06T13:47:21.496" v="1216"/>
          <ac:spMkLst>
            <pc:docMk/>
            <pc:sldMk cId="4224653999" sldId="272"/>
            <ac:spMk id="61" creationId="{0D01DE53-1D5C-C293-597E-C76699313277}"/>
          </ac:spMkLst>
        </pc:spChg>
        <pc:spChg chg="mod">
          <ac:chgData name="Nicolas Sundqvist" userId="4ab87a78-26a9-42b5-a94b-25484133fa0b" providerId="ADAL" clId="{9A9EEDBD-574A-4024-B7F7-4FF07B30DFD6}" dt="2023-10-06T13:47:21.496" v="1216"/>
          <ac:spMkLst>
            <pc:docMk/>
            <pc:sldMk cId="4224653999" sldId="272"/>
            <ac:spMk id="62" creationId="{8C3DC6DF-A3C6-FD41-9943-7880AC8E8698}"/>
          </ac:spMkLst>
        </pc:spChg>
        <pc:spChg chg="mod">
          <ac:chgData name="Nicolas Sundqvist" userId="4ab87a78-26a9-42b5-a94b-25484133fa0b" providerId="ADAL" clId="{9A9EEDBD-574A-4024-B7F7-4FF07B30DFD6}" dt="2023-10-06T13:47:27.895" v="1220"/>
          <ac:spMkLst>
            <pc:docMk/>
            <pc:sldMk cId="4224653999" sldId="272"/>
            <ac:spMk id="64" creationId="{301D61A9-E335-F9FC-E863-051340BCB67D}"/>
          </ac:spMkLst>
        </pc:spChg>
        <pc:spChg chg="mod">
          <ac:chgData name="Nicolas Sundqvist" userId="4ab87a78-26a9-42b5-a94b-25484133fa0b" providerId="ADAL" clId="{9A9EEDBD-574A-4024-B7F7-4FF07B30DFD6}" dt="2023-10-06T13:49:11.122" v="1240" actId="207"/>
          <ac:spMkLst>
            <pc:docMk/>
            <pc:sldMk cId="4224653999" sldId="272"/>
            <ac:spMk id="65" creationId="{111D04A7-A43A-C26E-FF5E-006EFB84FAB2}"/>
          </ac:spMkLst>
        </pc:spChg>
        <pc:spChg chg="mod">
          <ac:chgData name="Nicolas Sundqvist" userId="4ab87a78-26a9-42b5-a94b-25484133fa0b" providerId="ADAL" clId="{9A9EEDBD-574A-4024-B7F7-4FF07B30DFD6}" dt="2023-10-06T13:47:27.895" v="1220"/>
          <ac:spMkLst>
            <pc:docMk/>
            <pc:sldMk cId="4224653999" sldId="272"/>
            <ac:spMk id="66" creationId="{0A781A41-0E3A-633D-2646-1549C8B28357}"/>
          </ac:spMkLst>
        </pc:spChg>
        <pc:spChg chg="mod">
          <ac:chgData name="Nicolas Sundqvist" userId="4ab87a78-26a9-42b5-a94b-25484133fa0b" providerId="ADAL" clId="{9A9EEDBD-574A-4024-B7F7-4FF07B30DFD6}" dt="2023-10-06T13:47:33.901" v="1222"/>
          <ac:spMkLst>
            <pc:docMk/>
            <pc:sldMk cId="4224653999" sldId="272"/>
            <ac:spMk id="68" creationId="{5F7A9AF2-61F1-F0C3-E53C-919C44B5EFE8}"/>
          </ac:spMkLst>
        </pc:spChg>
        <pc:spChg chg="mod">
          <ac:chgData name="Nicolas Sundqvist" userId="4ab87a78-26a9-42b5-a94b-25484133fa0b" providerId="ADAL" clId="{9A9EEDBD-574A-4024-B7F7-4FF07B30DFD6}" dt="2023-10-06T13:47:33.901" v="1222"/>
          <ac:spMkLst>
            <pc:docMk/>
            <pc:sldMk cId="4224653999" sldId="272"/>
            <ac:spMk id="69" creationId="{1BF97AD7-8C2F-90AD-A216-5E0260075F5B}"/>
          </ac:spMkLst>
        </pc:spChg>
        <pc:spChg chg="mod">
          <ac:chgData name="Nicolas Sundqvist" userId="4ab87a78-26a9-42b5-a94b-25484133fa0b" providerId="ADAL" clId="{9A9EEDBD-574A-4024-B7F7-4FF07B30DFD6}" dt="2023-10-06T13:47:33.901" v="1222"/>
          <ac:spMkLst>
            <pc:docMk/>
            <pc:sldMk cId="4224653999" sldId="272"/>
            <ac:spMk id="70" creationId="{DC26AB80-04DB-7139-45DC-6E3BF51E8683}"/>
          </ac:spMkLst>
        </pc:spChg>
        <pc:spChg chg="mod">
          <ac:chgData name="Nicolas Sundqvist" userId="4ab87a78-26a9-42b5-a94b-25484133fa0b" providerId="ADAL" clId="{9A9EEDBD-574A-4024-B7F7-4FF07B30DFD6}" dt="2023-10-06T13:47:45.488" v="1226"/>
          <ac:spMkLst>
            <pc:docMk/>
            <pc:sldMk cId="4224653999" sldId="272"/>
            <ac:spMk id="72" creationId="{FA9A1978-9C5D-4E0E-82D0-77DA17D201C7}"/>
          </ac:spMkLst>
        </pc:spChg>
        <pc:spChg chg="mod">
          <ac:chgData name="Nicolas Sundqvist" userId="4ab87a78-26a9-42b5-a94b-25484133fa0b" providerId="ADAL" clId="{9A9EEDBD-574A-4024-B7F7-4FF07B30DFD6}" dt="2023-10-06T13:47:45.488" v="1226"/>
          <ac:spMkLst>
            <pc:docMk/>
            <pc:sldMk cId="4224653999" sldId="272"/>
            <ac:spMk id="73" creationId="{A697E451-9EFD-3AE6-21A3-956BD17552BF}"/>
          </ac:spMkLst>
        </pc:spChg>
        <pc:spChg chg="mod">
          <ac:chgData name="Nicolas Sundqvist" userId="4ab87a78-26a9-42b5-a94b-25484133fa0b" providerId="ADAL" clId="{9A9EEDBD-574A-4024-B7F7-4FF07B30DFD6}" dt="2023-10-06T13:49:15.539" v="1241" actId="207"/>
          <ac:spMkLst>
            <pc:docMk/>
            <pc:sldMk cId="4224653999" sldId="272"/>
            <ac:spMk id="74" creationId="{B6BA4CEF-2036-7BCE-43C7-C09954AB9A86}"/>
          </ac:spMkLst>
        </pc:spChg>
        <pc:spChg chg="mod">
          <ac:chgData name="Nicolas Sundqvist" userId="4ab87a78-26a9-42b5-a94b-25484133fa0b" providerId="ADAL" clId="{9A9EEDBD-574A-4024-B7F7-4FF07B30DFD6}" dt="2023-10-06T13:49:20.354" v="1242" actId="207"/>
          <ac:spMkLst>
            <pc:docMk/>
            <pc:sldMk cId="4224653999" sldId="272"/>
            <ac:spMk id="76" creationId="{A0AAEEC0-A6BA-DB78-594D-4850775EA308}"/>
          </ac:spMkLst>
        </pc:spChg>
        <pc:spChg chg="mod">
          <ac:chgData name="Nicolas Sundqvist" userId="4ab87a78-26a9-42b5-a94b-25484133fa0b" providerId="ADAL" clId="{9A9EEDBD-574A-4024-B7F7-4FF07B30DFD6}" dt="2023-10-06T13:49:20.354" v="1242" actId="207"/>
          <ac:spMkLst>
            <pc:docMk/>
            <pc:sldMk cId="4224653999" sldId="272"/>
            <ac:spMk id="77" creationId="{F6355C7E-5019-BF56-BEA5-52314271AFAA}"/>
          </ac:spMkLst>
        </pc:spChg>
        <pc:spChg chg="mod">
          <ac:chgData name="Nicolas Sundqvist" userId="4ab87a78-26a9-42b5-a94b-25484133fa0b" providerId="ADAL" clId="{9A9EEDBD-574A-4024-B7F7-4FF07B30DFD6}" dt="2023-10-06T13:47:57.554" v="1229"/>
          <ac:spMkLst>
            <pc:docMk/>
            <pc:sldMk cId="4224653999" sldId="272"/>
            <ac:spMk id="78" creationId="{4F54568A-5724-2D1F-995D-5EC406613167}"/>
          </ac:spMkLst>
        </pc:spChg>
        <pc:spChg chg="mod">
          <ac:chgData name="Nicolas Sundqvist" userId="4ab87a78-26a9-42b5-a94b-25484133fa0b" providerId="ADAL" clId="{9A9EEDBD-574A-4024-B7F7-4FF07B30DFD6}" dt="2023-10-06T13:49:26.429" v="1243" actId="207"/>
          <ac:spMkLst>
            <pc:docMk/>
            <pc:sldMk cId="4224653999" sldId="272"/>
            <ac:spMk id="80" creationId="{76F91A9A-DDE5-7093-CF31-2D058A13255D}"/>
          </ac:spMkLst>
        </pc:spChg>
        <pc:spChg chg="mod">
          <ac:chgData name="Nicolas Sundqvist" userId="4ab87a78-26a9-42b5-a94b-25484133fa0b" providerId="ADAL" clId="{9A9EEDBD-574A-4024-B7F7-4FF07B30DFD6}" dt="2023-10-06T13:47:57.554" v="1229"/>
          <ac:spMkLst>
            <pc:docMk/>
            <pc:sldMk cId="4224653999" sldId="272"/>
            <ac:spMk id="81" creationId="{28B25261-F0D5-FA5A-C7D6-7EA1AEABD9F7}"/>
          </ac:spMkLst>
        </pc:spChg>
        <pc:spChg chg="mod">
          <ac:chgData name="Nicolas Sundqvist" userId="4ab87a78-26a9-42b5-a94b-25484133fa0b" providerId="ADAL" clId="{9A9EEDBD-574A-4024-B7F7-4FF07B30DFD6}" dt="2023-10-06T13:49:26.429" v="1243" actId="207"/>
          <ac:spMkLst>
            <pc:docMk/>
            <pc:sldMk cId="4224653999" sldId="272"/>
            <ac:spMk id="82" creationId="{AB560DBE-12E0-A8AE-994D-E4C8665DBFB2}"/>
          </ac:spMkLst>
        </pc:spChg>
        <pc:spChg chg="mod">
          <ac:chgData name="Nicolas Sundqvist" userId="4ab87a78-26a9-42b5-a94b-25484133fa0b" providerId="ADAL" clId="{9A9EEDBD-574A-4024-B7F7-4FF07B30DFD6}" dt="2023-10-06T13:47:57.554" v="1229"/>
          <ac:spMkLst>
            <pc:docMk/>
            <pc:sldMk cId="4224653999" sldId="272"/>
            <ac:spMk id="84" creationId="{786C1B4C-0478-3C39-4F5D-5182C06448A0}"/>
          </ac:spMkLst>
        </pc:spChg>
        <pc:spChg chg="mod">
          <ac:chgData name="Nicolas Sundqvist" userId="4ab87a78-26a9-42b5-a94b-25484133fa0b" providerId="ADAL" clId="{9A9EEDBD-574A-4024-B7F7-4FF07B30DFD6}" dt="2023-10-06T13:49:34.202" v="1244" actId="207"/>
          <ac:spMkLst>
            <pc:docMk/>
            <pc:sldMk cId="4224653999" sldId="272"/>
            <ac:spMk id="85" creationId="{74062E19-845D-C8CC-EDE3-D08ADB70D766}"/>
          </ac:spMkLst>
        </pc:spChg>
        <pc:spChg chg="mod">
          <ac:chgData name="Nicolas Sundqvist" userId="4ab87a78-26a9-42b5-a94b-25484133fa0b" providerId="ADAL" clId="{9A9EEDBD-574A-4024-B7F7-4FF07B30DFD6}" dt="2023-10-06T13:49:34.202" v="1244" actId="207"/>
          <ac:spMkLst>
            <pc:docMk/>
            <pc:sldMk cId="4224653999" sldId="272"/>
            <ac:spMk id="86" creationId="{ABBB7577-24B3-940A-881A-0FB8F2F00770}"/>
          </ac:spMkLst>
        </pc:spChg>
        <pc:spChg chg="mod">
          <ac:chgData name="Nicolas Sundqvist" userId="4ab87a78-26a9-42b5-a94b-25484133fa0b" providerId="ADAL" clId="{9A9EEDBD-574A-4024-B7F7-4FF07B30DFD6}" dt="2023-10-06T13:49:38.347" v="1245" actId="207"/>
          <ac:spMkLst>
            <pc:docMk/>
            <pc:sldMk cId="4224653999" sldId="272"/>
            <ac:spMk id="88" creationId="{5136A774-A46B-4D8C-F0BD-D58C9C8CA7A8}"/>
          </ac:spMkLst>
        </pc:spChg>
        <pc:spChg chg="mod">
          <ac:chgData name="Nicolas Sundqvist" userId="4ab87a78-26a9-42b5-a94b-25484133fa0b" providerId="ADAL" clId="{9A9EEDBD-574A-4024-B7F7-4FF07B30DFD6}" dt="2023-10-06T13:49:38.347" v="1245" actId="207"/>
          <ac:spMkLst>
            <pc:docMk/>
            <pc:sldMk cId="4224653999" sldId="272"/>
            <ac:spMk id="89" creationId="{A47744D7-4126-4D0F-8739-5B0AAF744331}"/>
          </ac:spMkLst>
        </pc:spChg>
        <pc:spChg chg="mod">
          <ac:chgData name="Nicolas Sundqvist" userId="4ab87a78-26a9-42b5-a94b-25484133fa0b" providerId="ADAL" clId="{9A9EEDBD-574A-4024-B7F7-4FF07B30DFD6}" dt="2023-10-06T13:49:38.347" v="1245" actId="207"/>
          <ac:spMkLst>
            <pc:docMk/>
            <pc:sldMk cId="4224653999" sldId="272"/>
            <ac:spMk id="90" creationId="{80E0801F-8EA4-050A-5323-0AAFCB4E6757}"/>
          </ac:spMkLst>
        </pc:spChg>
        <pc:spChg chg="add mod">
          <ac:chgData name="Nicolas Sundqvist" userId="4ab87a78-26a9-42b5-a94b-25484133fa0b" providerId="ADAL" clId="{9A9EEDBD-574A-4024-B7F7-4FF07B30DFD6}" dt="2023-10-10T13:56:04.229" v="16631" actId="207"/>
          <ac:spMkLst>
            <pc:docMk/>
            <pc:sldMk cId="4224653999" sldId="272"/>
            <ac:spMk id="91" creationId="{8AC5C66B-CC05-D743-339E-C1D6EA8DAAD5}"/>
          </ac:spMkLst>
        </pc:spChg>
        <pc:grpChg chg="add del mod">
          <ac:chgData name="Nicolas Sundqvist" userId="4ab87a78-26a9-42b5-a94b-25484133fa0b" providerId="ADAL" clId="{9A9EEDBD-574A-4024-B7F7-4FF07B30DFD6}" dt="2023-10-06T13:46:36.062" v="1205" actId="478"/>
          <ac:grpSpMkLst>
            <pc:docMk/>
            <pc:sldMk cId="4224653999" sldId="272"/>
            <ac:grpSpMk id="49" creationId="{DED7BDED-291F-A168-281E-C140CE07C223}"/>
          </ac:grpSpMkLst>
        </pc:grpChg>
        <pc:grpChg chg="mod topLvl">
          <ac:chgData name="Nicolas Sundqvist" userId="4ab87a78-26a9-42b5-a94b-25484133fa0b" providerId="ADAL" clId="{9A9EEDBD-574A-4024-B7F7-4FF07B30DFD6}" dt="2023-10-06T13:49:52.035" v="1248" actId="1076"/>
          <ac:grpSpMkLst>
            <pc:docMk/>
            <pc:sldMk cId="4224653999" sldId="272"/>
            <ac:grpSpMk id="50" creationId="{6145FF46-CD8A-8F5A-A8D5-F9018747A7B1}"/>
          </ac:grpSpMkLst>
        </pc:grpChg>
        <pc:grpChg chg="add mod">
          <ac:chgData name="Nicolas Sundqvist" userId="4ab87a78-26a9-42b5-a94b-25484133fa0b" providerId="ADAL" clId="{9A9EEDBD-574A-4024-B7F7-4FF07B30DFD6}" dt="2023-10-06T13:49:52.035" v="1248" actId="1076"/>
          <ac:grpSpMkLst>
            <pc:docMk/>
            <pc:sldMk cId="4224653999" sldId="272"/>
            <ac:grpSpMk id="55" creationId="{31F361A3-A56E-D410-664B-679C14D831C3}"/>
          </ac:grpSpMkLst>
        </pc:grpChg>
        <pc:grpChg chg="add del mod">
          <ac:chgData name="Nicolas Sundqvist" userId="4ab87a78-26a9-42b5-a94b-25484133fa0b" providerId="ADAL" clId="{9A9EEDBD-574A-4024-B7F7-4FF07B30DFD6}" dt="2023-10-06T13:47:26.138" v="1219"/>
          <ac:grpSpMkLst>
            <pc:docMk/>
            <pc:sldMk cId="4224653999" sldId="272"/>
            <ac:grpSpMk id="59" creationId="{3CE825DC-E3BD-7FBC-4419-4454A2081DE8}"/>
          </ac:grpSpMkLst>
        </pc:grpChg>
        <pc:grpChg chg="add mod">
          <ac:chgData name="Nicolas Sundqvist" userId="4ab87a78-26a9-42b5-a94b-25484133fa0b" providerId="ADAL" clId="{9A9EEDBD-574A-4024-B7F7-4FF07B30DFD6}" dt="2023-10-06T13:49:52.035" v="1248" actId="1076"/>
          <ac:grpSpMkLst>
            <pc:docMk/>
            <pc:sldMk cId="4224653999" sldId="272"/>
            <ac:grpSpMk id="63" creationId="{08EC574C-8943-DEF4-5D72-9EFB53CE4EC2}"/>
          </ac:grpSpMkLst>
        </pc:grpChg>
        <pc:grpChg chg="add del mod">
          <ac:chgData name="Nicolas Sundqvist" userId="4ab87a78-26a9-42b5-a94b-25484133fa0b" providerId="ADAL" clId="{9A9EEDBD-574A-4024-B7F7-4FF07B30DFD6}" dt="2023-10-06T13:47:43.498" v="1225" actId="21"/>
          <ac:grpSpMkLst>
            <pc:docMk/>
            <pc:sldMk cId="4224653999" sldId="272"/>
            <ac:grpSpMk id="67" creationId="{4CBF2886-64D1-8289-043D-C656448E7A72}"/>
          </ac:grpSpMkLst>
        </pc:grpChg>
        <pc:grpChg chg="add mod">
          <ac:chgData name="Nicolas Sundqvist" userId="4ab87a78-26a9-42b5-a94b-25484133fa0b" providerId="ADAL" clId="{9A9EEDBD-574A-4024-B7F7-4FF07B30DFD6}" dt="2023-10-06T13:49:52.035" v="1248" actId="1076"/>
          <ac:grpSpMkLst>
            <pc:docMk/>
            <pc:sldMk cId="4224653999" sldId="272"/>
            <ac:grpSpMk id="71" creationId="{F26A9FFD-CFDE-3139-8DEB-19075104A228}"/>
          </ac:grpSpMkLst>
        </pc:grpChg>
        <pc:grpChg chg="add mod">
          <ac:chgData name="Nicolas Sundqvist" userId="4ab87a78-26a9-42b5-a94b-25484133fa0b" providerId="ADAL" clId="{9A9EEDBD-574A-4024-B7F7-4FF07B30DFD6}" dt="2023-10-06T13:49:52.035" v="1248" actId="1076"/>
          <ac:grpSpMkLst>
            <pc:docMk/>
            <pc:sldMk cId="4224653999" sldId="272"/>
            <ac:grpSpMk id="75" creationId="{44C347D8-BB45-EBB2-963C-676FFA019920}"/>
          </ac:grpSpMkLst>
        </pc:grpChg>
        <pc:grpChg chg="add mod">
          <ac:chgData name="Nicolas Sundqvist" userId="4ab87a78-26a9-42b5-a94b-25484133fa0b" providerId="ADAL" clId="{9A9EEDBD-574A-4024-B7F7-4FF07B30DFD6}" dt="2023-10-06T13:49:52.035" v="1248" actId="1076"/>
          <ac:grpSpMkLst>
            <pc:docMk/>
            <pc:sldMk cId="4224653999" sldId="272"/>
            <ac:grpSpMk id="79" creationId="{BBACFD01-2531-075C-355C-5CA937905104}"/>
          </ac:grpSpMkLst>
        </pc:grpChg>
        <pc:grpChg chg="add mod">
          <ac:chgData name="Nicolas Sundqvist" userId="4ab87a78-26a9-42b5-a94b-25484133fa0b" providerId="ADAL" clId="{9A9EEDBD-574A-4024-B7F7-4FF07B30DFD6}" dt="2023-10-06T13:49:52.035" v="1248" actId="1076"/>
          <ac:grpSpMkLst>
            <pc:docMk/>
            <pc:sldMk cId="4224653999" sldId="272"/>
            <ac:grpSpMk id="83" creationId="{896AA1AE-AAF2-C268-9C34-0F66D596CA56}"/>
          </ac:grpSpMkLst>
        </pc:grpChg>
        <pc:grpChg chg="add mod">
          <ac:chgData name="Nicolas Sundqvist" userId="4ab87a78-26a9-42b5-a94b-25484133fa0b" providerId="ADAL" clId="{9A9EEDBD-574A-4024-B7F7-4FF07B30DFD6}" dt="2023-10-06T13:49:52.035" v="1248" actId="1076"/>
          <ac:grpSpMkLst>
            <pc:docMk/>
            <pc:sldMk cId="4224653999" sldId="272"/>
            <ac:grpSpMk id="87" creationId="{2BF9CA14-00D4-4815-B4BE-2880A621057A}"/>
          </ac:grpSpMkLst>
        </pc:grpChg>
      </pc:sldChg>
      <pc:sldChg chg="addSp modSp mod modAnim">
        <pc:chgData name="Nicolas Sundqvist" userId="4ab87a78-26a9-42b5-a94b-25484133fa0b" providerId="ADAL" clId="{9A9EEDBD-574A-4024-B7F7-4FF07B30DFD6}" dt="2023-10-09T15:16:39.914" v="15738"/>
        <pc:sldMkLst>
          <pc:docMk/>
          <pc:sldMk cId="3687769933" sldId="282"/>
        </pc:sldMkLst>
        <pc:spChg chg="mod">
          <ac:chgData name="Nicolas Sundqvist" userId="4ab87a78-26a9-42b5-a94b-25484133fa0b" providerId="ADAL" clId="{9A9EEDBD-574A-4024-B7F7-4FF07B30DFD6}" dt="2023-10-06T12:00:45.556" v="11" actId="1076"/>
          <ac:spMkLst>
            <pc:docMk/>
            <pc:sldMk cId="3687769933" sldId="282"/>
            <ac:spMk id="3" creationId="{00000000-0000-0000-0000-000000000000}"/>
          </ac:spMkLst>
        </pc:spChg>
        <pc:spChg chg="mod">
          <ac:chgData name="Nicolas Sundqvist" userId="4ab87a78-26a9-42b5-a94b-25484133fa0b" providerId="ADAL" clId="{9A9EEDBD-574A-4024-B7F7-4FF07B30DFD6}" dt="2023-10-06T12:00:56.024" v="12"/>
          <ac:spMkLst>
            <pc:docMk/>
            <pc:sldMk cId="3687769933" sldId="282"/>
            <ac:spMk id="17" creationId="{7ECEC0FE-CE72-6F3E-2D94-9F48A9DE7C6A}"/>
          </ac:spMkLst>
        </pc:spChg>
        <pc:spChg chg="mod">
          <ac:chgData name="Nicolas Sundqvist" userId="4ab87a78-26a9-42b5-a94b-25484133fa0b" providerId="ADAL" clId="{9A9EEDBD-574A-4024-B7F7-4FF07B30DFD6}" dt="2023-10-06T12:00:56.024" v="12"/>
          <ac:spMkLst>
            <pc:docMk/>
            <pc:sldMk cId="3687769933" sldId="282"/>
            <ac:spMk id="18" creationId="{308D2F7E-1B5A-4F01-0781-FF8B0C38E3AA}"/>
          </ac:spMkLst>
        </pc:spChg>
        <pc:spChg chg="mod">
          <ac:chgData name="Nicolas Sundqvist" userId="4ab87a78-26a9-42b5-a94b-25484133fa0b" providerId="ADAL" clId="{9A9EEDBD-574A-4024-B7F7-4FF07B30DFD6}" dt="2023-10-06T12:00:56.024" v="12"/>
          <ac:spMkLst>
            <pc:docMk/>
            <pc:sldMk cId="3687769933" sldId="282"/>
            <ac:spMk id="21" creationId="{8B985F59-CEA2-885D-4534-581057804AAB}"/>
          </ac:spMkLst>
        </pc:spChg>
        <pc:spChg chg="mod">
          <ac:chgData name="Nicolas Sundqvist" userId="4ab87a78-26a9-42b5-a94b-25484133fa0b" providerId="ADAL" clId="{9A9EEDBD-574A-4024-B7F7-4FF07B30DFD6}" dt="2023-10-06T12:00:56.024" v="12"/>
          <ac:spMkLst>
            <pc:docMk/>
            <pc:sldMk cId="3687769933" sldId="282"/>
            <ac:spMk id="22" creationId="{93FD51E1-A106-6C2A-CE1A-3EDFD1488A85}"/>
          </ac:spMkLst>
        </pc:spChg>
        <pc:spChg chg="mod">
          <ac:chgData name="Nicolas Sundqvist" userId="4ab87a78-26a9-42b5-a94b-25484133fa0b" providerId="ADAL" clId="{9A9EEDBD-574A-4024-B7F7-4FF07B30DFD6}" dt="2023-10-06T12:00:56.024" v="12"/>
          <ac:spMkLst>
            <pc:docMk/>
            <pc:sldMk cId="3687769933" sldId="282"/>
            <ac:spMk id="23" creationId="{F53610AA-52F2-6AF3-C178-A26317EBE6CB}"/>
          </ac:spMkLst>
        </pc:spChg>
        <pc:spChg chg="mod">
          <ac:chgData name="Nicolas Sundqvist" userId="4ab87a78-26a9-42b5-a94b-25484133fa0b" providerId="ADAL" clId="{9A9EEDBD-574A-4024-B7F7-4FF07B30DFD6}" dt="2023-10-06T12:00:56.024" v="12"/>
          <ac:spMkLst>
            <pc:docMk/>
            <pc:sldMk cId="3687769933" sldId="282"/>
            <ac:spMk id="24" creationId="{33907D07-1322-A6E9-2E79-B68BBD621C12}"/>
          </ac:spMkLst>
        </pc:spChg>
        <pc:spChg chg="add mod">
          <ac:chgData name="Nicolas Sundqvist" userId="4ab87a78-26a9-42b5-a94b-25484133fa0b" providerId="ADAL" clId="{9A9EEDBD-574A-4024-B7F7-4FF07B30DFD6}" dt="2023-10-06T12:03:54.961" v="48" actId="1076"/>
          <ac:spMkLst>
            <pc:docMk/>
            <pc:sldMk cId="3687769933" sldId="282"/>
            <ac:spMk id="25" creationId="{2B96ADC9-D3DE-1569-F043-8D6AD868E542}"/>
          </ac:spMkLst>
        </pc:spChg>
        <pc:spChg chg="add mod ord">
          <ac:chgData name="Nicolas Sundqvist" userId="4ab87a78-26a9-42b5-a94b-25484133fa0b" providerId="ADAL" clId="{9A9EEDBD-574A-4024-B7F7-4FF07B30DFD6}" dt="2023-10-06T12:03:54.961" v="48" actId="1076"/>
          <ac:spMkLst>
            <pc:docMk/>
            <pc:sldMk cId="3687769933" sldId="282"/>
            <ac:spMk id="27" creationId="{D5C67F51-5DA0-5792-B6D5-985710F60F89}"/>
          </ac:spMkLst>
        </pc:spChg>
        <pc:grpChg chg="add mod">
          <ac:chgData name="Nicolas Sundqvist" userId="4ab87a78-26a9-42b5-a94b-25484133fa0b" providerId="ADAL" clId="{9A9EEDBD-574A-4024-B7F7-4FF07B30DFD6}" dt="2023-10-06T12:03:54.961" v="48" actId="1076"/>
          <ac:grpSpMkLst>
            <pc:docMk/>
            <pc:sldMk cId="3687769933" sldId="282"/>
            <ac:grpSpMk id="16" creationId="{C6E6D7CE-F43E-C3D0-0959-0194CD0DF30F}"/>
          </ac:grpSpMkLst>
        </pc:grpChg>
        <pc:cxnChg chg="mod">
          <ac:chgData name="Nicolas Sundqvist" userId="4ab87a78-26a9-42b5-a94b-25484133fa0b" providerId="ADAL" clId="{9A9EEDBD-574A-4024-B7F7-4FF07B30DFD6}" dt="2023-10-06T12:00:34.887" v="7" actId="14100"/>
          <ac:cxnSpMkLst>
            <pc:docMk/>
            <pc:sldMk cId="3687769933" sldId="282"/>
            <ac:cxnSpMk id="13" creationId="{00000000-0000-0000-0000-000000000000}"/>
          </ac:cxnSpMkLst>
        </pc:cxnChg>
        <pc:cxnChg chg="mod">
          <ac:chgData name="Nicolas Sundqvist" userId="4ab87a78-26a9-42b5-a94b-25484133fa0b" providerId="ADAL" clId="{9A9EEDBD-574A-4024-B7F7-4FF07B30DFD6}" dt="2023-10-06T12:00:39.799" v="9" actId="1076"/>
          <ac:cxnSpMkLst>
            <pc:docMk/>
            <pc:sldMk cId="3687769933" sldId="282"/>
            <ac:cxnSpMk id="15" creationId="{00000000-0000-0000-0000-000000000000}"/>
          </ac:cxnSpMkLst>
        </pc:cxnChg>
        <pc:cxnChg chg="mod">
          <ac:chgData name="Nicolas Sundqvist" userId="4ab87a78-26a9-42b5-a94b-25484133fa0b" providerId="ADAL" clId="{9A9EEDBD-574A-4024-B7F7-4FF07B30DFD6}" dt="2023-10-06T12:00:30.296" v="6" actId="1076"/>
          <ac:cxnSpMkLst>
            <pc:docMk/>
            <pc:sldMk cId="3687769933" sldId="282"/>
            <ac:cxnSpMk id="26" creationId="{00000000-0000-0000-0000-000000000000}"/>
          </ac:cxnSpMkLst>
        </pc:cxnChg>
        <pc:cxnChg chg="add mod">
          <ac:chgData name="Nicolas Sundqvist" userId="4ab87a78-26a9-42b5-a94b-25484133fa0b" providerId="ADAL" clId="{9A9EEDBD-574A-4024-B7F7-4FF07B30DFD6}" dt="2023-10-06T12:03:54.961" v="48" actId="1076"/>
          <ac:cxnSpMkLst>
            <pc:docMk/>
            <pc:sldMk cId="3687769933" sldId="282"/>
            <ac:cxnSpMk id="29" creationId="{9C53398E-4CC7-31EB-7411-F0E942F1BD35}"/>
          </ac:cxnSpMkLst>
        </pc:cxnChg>
        <pc:cxnChg chg="add mod">
          <ac:chgData name="Nicolas Sundqvist" userId="4ab87a78-26a9-42b5-a94b-25484133fa0b" providerId="ADAL" clId="{9A9EEDBD-574A-4024-B7F7-4FF07B30DFD6}" dt="2023-10-06T12:03:54.961" v="48" actId="1076"/>
          <ac:cxnSpMkLst>
            <pc:docMk/>
            <pc:sldMk cId="3687769933" sldId="282"/>
            <ac:cxnSpMk id="31" creationId="{BCCA0EE3-28A6-BFCC-5816-B00550F77B49}"/>
          </ac:cxnSpMkLst>
        </pc:cxnChg>
        <pc:cxnChg chg="add mod">
          <ac:chgData name="Nicolas Sundqvist" userId="4ab87a78-26a9-42b5-a94b-25484133fa0b" providerId="ADAL" clId="{9A9EEDBD-574A-4024-B7F7-4FF07B30DFD6}" dt="2023-10-06T12:04:35.673" v="55" actId="14100"/>
          <ac:cxnSpMkLst>
            <pc:docMk/>
            <pc:sldMk cId="3687769933" sldId="282"/>
            <ac:cxnSpMk id="39" creationId="{FF696782-54A4-6ED2-7961-933A927168DC}"/>
          </ac:cxnSpMkLst>
        </pc:cxnChg>
        <pc:cxnChg chg="add mod">
          <ac:chgData name="Nicolas Sundqvist" userId="4ab87a78-26a9-42b5-a94b-25484133fa0b" providerId="ADAL" clId="{9A9EEDBD-574A-4024-B7F7-4FF07B30DFD6}" dt="2023-10-06T12:04:24.538" v="54" actId="14100"/>
          <ac:cxnSpMkLst>
            <pc:docMk/>
            <pc:sldMk cId="3687769933" sldId="282"/>
            <ac:cxnSpMk id="41" creationId="{5E965137-1157-9A7F-1042-31051566D427}"/>
          </ac:cxnSpMkLst>
        </pc:cxnChg>
      </pc:sldChg>
      <pc:sldChg chg="addSp delSp modSp new add del mod delAnim modAnim">
        <pc:chgData name="Nicolas Sundqvist" userId="4ab87a78-26a9-42b5-a94b-25484133fa0b" providerId="ADAL" clId="{9A9EEDBD-574A-4024-B7F7-4FF07B30DFD6}" dt="2023-10-10T04:54:58.037" v="15833"/>
        <pc:sldMkLst>
          <pc:docMk/>
          <pc:sldMk cId="2403190660" sldId="283"/>
        </pc:sldMkLst>
        <pc:spChg chg="del mod">
          <ac:chgData name="Nicolas Sundqvist" userId="4ab87a78-26a9-42b5-a94b-25484133fa0b" providerId="ADAL" clId="{9A9EEDBD-574A-4024-B7F7-4FF07B30DFD6}" dt="2023-10-06T14:11:32.515" v="1598" actId="478"/>
          <ac:spMkLst>
            <pc:docMk/>
            <pc:sldMk cId="2403190660" sldId="283"/>
            <ac:spMk id="2" creationId="{3DAD4621-ED93-9F89-B8A9-7BA264C85E4E}"/>
          </ac:spMkLst>
        </pc:spChg>
        <pc:spChg chg="add mod">
          <ac:chgData name="Nicolas Sundqvist" userId="4ab87a78-26a9-42b5-a94b-25484133fa0b" providerId="ADAL" clId="{9A9EEDBD-574A-4024-B7F7-4FF07B30DFD6}" dt="2023-10-10T04:52:06.012" v="15817" actId="1076"/>
          <ac:spMkLst>
            <pc:docMk/>
            <pc:sldMk cId="2403190660" sldId="283"/>
            <ac:spMk id="2" creationId="{89676CDA-ECE7-61CC-7E98-34147E0885A4}"/>
          </ac:spMkLst>
        </pc:spChg>
        <pc:spChg chg="add mod">
          <ac:chgData name="Nicolas Sundqvist" userId="4ab87a78-26a9-42b5-a94b-25484133fa0b" providerId="ADAL" clId="{9A9EEDBD-574A-4024-B7F7-4FF07B30DFD6}" dt="2023-10-10T04:52:23.254" v="15818" actId="1076"/>
          <ac:spMkLst>
            <pc:docMk/>
            <pc:sldMk cId="2403190660" sldId="283"/>
            <ac:spMk id="3" creationId="{8067D507-6305-A243-23AA-49359536BC50}"/>
          </ac:spMkLst>
        </pc:spChg>
        <pc:spChg chg="del mod">
          <ac:chgData name="Nicolas Sundqvist" userId="4ab87a78-26a9-42b5-a94b-25484133fa0b" providerId="ADAL" clId="{9A9EEDBD-574A-4024-B7F7-4FF07B30DFD6}" dt="2023-10-06T13:53:57.241" v="1282" actId="478"/>
          <ac:spMkLst>
            <pc:docMk/>
            <pc:sldMk cId="2403190660" sldId="283"/>
            <ac:spMk id="3" creationId="{A0A86518-4844-19CA-A3D6-7EE39D0C0932}"/>
          </ac:spMkLst>
        </pc:spChg>
        <pc:spChg chg="add mod ord topLvl">
          <ac:chgData name="Nicolas Sundqvist" userId="4ab87a78-26a9-42b5-a94b-25484133fa0b" providerId="ADAL" clId="{9A9EEDBD-574A-4024-B7F7-4FF07B30DFD6}" dt="2023-10-06T14:46:39.274" v="2008" actId="1076"/>
          <ac:spMkLst>
            <pc:docMk/>
            <pc:sldMk cId="2403190660" sldId="283"/>
            <ac:spMk id="4" creationId="{3BDBFF66-A051-0695-E27A-B5BF9539C9D4}"/>
          </ac:spMkLst>
        </pc:spChg>
        <pc:spChg chg="add del mod">
          <ac:chgData name="Nicolas Sundqvist" userId="4ab87a78-26a9-42b5-a94b-25484133fa0b" providerId="ADAL" clId="{9A9EEDBD-574A-4024-B7F7-4FF07B30DFD6}" dt="2023-10-06T12:11:04.330" v="94" actId="478"/>
          <ac:spMkLst>
            <pc:docMk/>
            <pc:sldMk cId="2403190660" sldId="283"/>
            <ac:spMk id="14" creationId="{22EF355B-1143-6549-B7F0-935730CA0E28}"/>
          </ac:spMkLst>
        </pc:spChg>
        <pc:spChg chg="add mod">
          <ac:chgData name="Nicolas Sundqvist" userId="4ab87a78-26a9-42b5-a94b-25484133fa0b" providerId="ADAL" clId="{9A9EEDBD-574A-4024-B7F7-4FF07B30DFD6}" dt="2023-10-06T13:57:27.274" v="1289" actId="165"/>
          <ac:spMkLst>
            <pc:docMk/>
            <pc:sldMk cId="2403190660" sldId="283"/>
            <ac:spMk id="15" creationId="{4552E9B9-8B50-C703-0568-3A4EDAC2C943}"/>
          </ac:spMkLst>
        </pc:spChg>
        <pc:spChg chg="mod ord topLvl">
          <ac:chgData name="Nicolas Sundqvist" userId="4ab87a78-26a9-42b5-a94b-25484133fa0b" providerId="ADAL" clId="{9A9EEDBD-574A-4024-B7F7-4FF07B30DFD6}" dt="2023-10-06T14:46:39.274" v="2008" actId="1076"/>
          <ac:spMkLst>
            <pc:docMk/>
            <pc:sldMk cId="2403190660" sldId="283"/>
            <ac:spMk id="46" creationId="{DE65B98C-0855-D30E-E4A0-FB055CAE8C33}"/>
          </ac:spMkLst>
        </pc:spChg>
        <pc:spChg chg="mod">
          <ac:chgData name="Nicolas Sundqvist" userId="4ab87a78-26a9-42b5-a94b-25484133fa0b" providerId="ADAL" clId="{9A9EEDBD-574A-4024-B7F7-4FF07B30DFD6}" dt="2023-10-06T13:58:04.670" v="1293" actId="165"/>
          <ac:spMkLst>
            <pc:docMk/>
            <pc:sldMk cId="2403190660" sldId="283"/>
            <ac:spMk id="58" creationId="{A41D4683-610B-4A90-3BA2-037C51E28D29}"/>
          </ac:spMkLst>
        </pc:spChg>
        <pc:spChg chg="mod">
          <ac:chgData name="Nicolas Sundqvist" userId="4ab87a78-26a9-42b5-a94b-25484133fa0b" providerId="ADAL" clId="{9A9EEDBD-574A-4024-B7F7-4FF07B30DFD6}" dt="2023-10-06T13:54:13.674" v="1287"/>
          <ac:spMkLst>
            <pc:docMk/>
            <pc:sldMk cId="2403190660" sldId="283"/>
            <ac:spMk id="62" creationId="{F3A35CEB-7AD7-FEE2-9C2D-136EBF5DF9FE}"/>
          </ac:spMkLst>
        </pc:spChg>
        <pc:spChg chg="mod">
          <ac:chgData name="Nicolas Sundqvist" userId="4ab87a78-26a9-42b5-a94b-25484133fa0b" providerId="ADAL" clId="{9A9EEDBD-574A-4024-B7F7-4FF07B30DFD6}" dt="2023-10-06T13:54:13.674" v="1287"/>
          <ac:spMkLst>
            <pc:docMk/>
            <pc:sldMk cId="2403190660" sldId="283"/>
            <ac:spMk id="74" creationId="{9AF29669-CE92-FC10-C950-470CACDD2A27}"/>
          </ac:spMkLst>
        </pc:spChg>
        <pc:spChg chg="add mod">
          <ac:chgData name="Nicolas Sundqvist" userId="4ab87a78-26a9-42b5-a94b-25484133fa0b" providerId="ADAL" clId="{9A9EEDBD-574A-4024-B7F7-4FF07B30DFD6}" dt="2023-10-07T08:43:08.215" v="3891" actId="20577"/>
          <ac:spMkLst>
            <pc:docMk/>
            <pc:sldMk cId="2403190660" sldId="283"/>
            <ac:spMk id="87" creationId="{0500B6D4-2FE8-A446-ADDB-30B5DEAFD3A4}"/>
          </ac:spMkLst>
        </pc:spChg>
        <pc:spChg chg="add mod">
          <ac:chgData name="Nicolas Sundqvist" userId="4ab87a78-26a9-42b5-a94b-25484133fa0b" providerId="ADAL" clId="{9A9EEDBD-574A-4024-B7F7-4FF07B30DFD6}" dt="2023-10-07T08:44:17.410" v="3896" actId="20577"/>
          <ac:spMkLst>
            <pc:docMk/>
            <pc:sldMk cId="2403190660" sldId="283"/>
            <ac:spMk id="88" creationId="{DF8DE2EA-6901-2B60-40A0-1A48314E3AE4}"/>
          </ac:spMkLst>
        </pc:spChg>
        <pc:spChg chg="add mod">
          <ac:chgData name="Nicolas Sundqvist" userId="4ab87a78-26a9-42b5-a94b-25484133fa0b" providerId="ADAL" clId="{9A9EEDBD-574A-4024-B7F7-4FF07B30DFD6}" dt="2023-10-09T07:55:49.164" v="12236" actId="20577"/>
          <ac:spMkLst>
            <pc:docMk/>
            <pc:sldMk cId="2403190660" sldId="283"/>
            <ac:spMk id="89" creationId="{CA6AF8F5-B5E8-1CC8-F765-E9B4E6B4AFD4}"/>
          </ac:spMkLst>
        </pc:spChg>
        <pc:spChg chg="add mod">
          <ac:chgData name="Nicolas Sundqvist" userId="4ab87a78-26a9-42b5-a94b-25484133fa0b" providerId="ADAL" clId="{9A9EEDBD-574A-4024-B7F7-4FF07B30DFD6}" dt="2023-10-06T14:46:39.274" v="2008" actId="1076"/>
          <ac:spMkLst>
            <pc:docMk/>
            <pc:sldMk cId="2403190660" sldId="283"/>
            <ac:spMk id="97" creationId="{9BBDA21B-5C09-A49A-C213-C85B321ACC78}"/>
          </ac:spMkLst>
        </pc:spChg>
        <pc:spChg chg="add mod">
          <ac:chgData name="Nicolas Sundqvist" userId="4ab87a78-26a9-42b5-a94b-25484133fa0b" providerId="ADAL" clId="{9A9EEDBD-574A-4024-B7F7-4FF07B30DFD6}" dt="2023-10-07T08:51:27.812" v="4131" actId="404"/>
          <ac:spMkLst>
            <pc:docMk/>
            <pc:sldMk cId="2403190660" sldId="283"/>
            <ac:spMk id="145" creationId="{8D0C85E8-1D56-EC6F-3D0C-1D7F489E8D89}"/>
          </ac:spMkLst>
        </pc:spChg>
        <pc:spChg chg="add mod">
          <ac:chgData name="Nicolas Sundqvist" userId="4ab87a78-26a9-42b5-a94b-25484133fa0b" providerId="ADAL" clId="{9A9EEDBD-574A-4024-B7F7-4FF07B30DFD6}" dt="2023-10-07T08:51:27.812" v="4131" actId="404"/>
          <ac:spMkLst>
            <pc:docMk/>
            <pc:sldMk cId="2403190660" sldId="283"/>
            <ac:spMk id="146" creationId="{EBA4EACB-7C72-27B7-FEA7-2149AB105E09}"/>
          </ac:spMkLst>
        </pc:spChg>
        <pc:spChg chg="add del mod">
          <ac:chgData name="Nicolas Sundqvist" userId="4ab87a78-26a9-42b5-a94b-25484133fa0b" providerId="ADAL" clId="{9A9EEDBD-574A-4024-B7F7-4FF07B30DFD6}" dt="2023-10-06T14:18:32.453" v="1677" actId="767"/>
          <ac:spMkLst>
            <pc:docMk/>
            <pc:sldMk cId="2403190660" sldId="283"/>
            <ac:spMk id="147" creationId="{56342602-88E8-6278-AF41-69E4DF12D2A3}"/>
          </ac:spMkLst>
        </pc:spChg>
        <pc:spChg chg="add mod">
          <ac:chgData name="Nicolas Sundqvist" userId="4ab87a78-26a9-42b5-a94b-25484133fa0b" providerId="ADAL" clId="{9A9EEDBD-574A-4024-B7F7-4FF07B30DFD6}" dt="2023-10-07T08:51:27.812" v="4131" actId="404"/>
          <ac:spMkLst>
            <pc:docMk/>
            <pc:sldMk cId="2403190660" sldId="283"/>
            <ac:spMk id="150" creationId="{44C986AB-35D5-5E22-B2F0-4944652E8B97}"/>
          </ac:spMkLst>
        </pc:spChg>
        <pc:spChg chg="add mod">
          <ac:chgData name="Nicolas Sundqvist" userId="4ab87a78-26a9-42b5-a94b-25484133fa0b" providerId="ADAL" clId="{9A9EEDBD-574A-4024-B7F7-4FF07B30DFD6}" dt="2023-10-09T08:21:43.373" v="12614" actId="1076"/>
          <ac:spMkLst>
            <pc:docMk/>
            <pc:sldMk cId="2403190660" sldId="283"/>
            <ac:spMk id="151" creationId="{6E85FFAA-6855-7698-FFBB-437A8A74CCF2}"/>
          </ac:spMkLst>
        </pc:spChg>
        <pc:spChg chg="add mod">
          <ac:chgData name="Nicolas Sundqvist" userId="4ab87a78-26a9-42b5-a94b-25484133fa0b" providerId="ADAL" clId="{9A9EEDBD-574A-4024-B7F7-4FF07B30DFD6}" dt="2023-10-09T08:22:38.715" v="12638" actId="1076"/>
          <ac:spMkLst>
            <pc:docMk/>
            <pc:sldMk cId="2403190660" sldId="283"/>
            <ac:spMk id="152" creationId="{D3EF06CF-E01D-5D93-798D-5F6E6C3CCA6F}"/>
          </ac:spMkLst>
        </pc:spChg>
        <pc:spChg chg="add mod">
          <ac:chgData name="Nicolas Sundqvist" userId="4ab87a78-26a9-42b5-a94b-25484133fa0b" providerId="ADAL" clId="{9A9EEDBD-574A-4024-B7F7-4FF07B30DFD6}" dt="2023-10-09T08:22:03.526" v="12618" actId="1076"/>
          <ac:spMkLst>
            <pc:docMk/>
            <pc:sldMk cId="2403190660" sldId="283"/>
            <ac:spMk id="153" creationId="{6D5D69EE-6BE3-4128-9CBA-5B192D8023FA}"/>
          </ac:spMkLst>
        </pc:spChg>
        <pc:spChg chg="add mod">
          <ac:chgData name="Nicolas Sundqvist" userId="4ab87a78-26a9-42b5-a94b-25484133fa0b" providerId="ADAL" clId="{9A9EEDBD-574A-4024-B7F7-4FF07B30DFD6}" dt="2023-10-09T08:23:37.077" v="12642" actId="1076"/>
          <ac:spMkLst>
            <pc:docMk/>
            <pc:sldMk cId="2403190660" sldId="283"/>
            <ac:spMk id="154" creationId="{36D1E9A6-59DD-516E-A790-319BCE2CD5A9}"/>
          </ac:spMkLst>
        </pc:spChg>
        <pc:spChg chg="add mod">
          <ac:chgData name="Nicolas Sundqvist" userId="4ab87a78-26a9-42b5-a94b-25484133fa0b" providerId="ADAL" clId="{9A9EEDBD-574A-4024-B7F7-4FF07B30DFD6}" dt="2023-10-09T08:23:50.668" v="12643" actId="1076"/>
          <ac:spMkLst>
            <pc:docMk/>
            <pc:sldMk cId="2403190660" sldId="283"/>
            <ac:spMk id="155" creationId="{06DFAAB8-889E-8C2D-3A9D-570E3AF734C5}"/>
          </ac:spMkLst>
        </pc:spChg>
        <pc:spChg chg="mod">
          <ac:chgData name="Nicolas Sundqvist" userId="4ab87a78-26a9-42b5-a94b-25484133fa0b" providerId="ADAL" clId="{9A9EEDBD-574A-4024-B7F7-4FF07B30DFD6}" dt="2023-10-06T14:22:19.523" v="1771"/>
          <ac:spMkLst>
            <pc:docMk/>
            <pc:sldMk cId="2403190660" sldId="283"/>
            <ac:spMk id="157" creationId="{B67A29A9-E5E4-4527-E6DC-F8F9BD690330}"/>
          </ac:spMkLst>
        </pc:spChg>
        <pc:spChg chg="mod">
          <ac:chgData name="Nicolas Sundqvist" userId="4ab87a78-26a9-42b5-a94b-25484133fa0b" providerId="ADAL" clId="{9A9EEDBD-574A-4024-B7F7-4FF07B30DFD6}" dt="2023-10-06T14:22:19.523" v="1771"/>
          <ac:spMkLst>
            <pc:docMk/>
            <pc:sldMk cId="2403190660" sldId="283"/>
            <ac:spMk id="169" creationId="{E49B5288-DC87-EA01-CA35-596D6DF6BF0F}"/>
          </ac:spMkLst>
        </pc:spChg>
        <pc:spChg chg="add mod">
          <ac:chgData name="Nicolas Sundqvist" userId="4ab87a78-26a9-42b5-a94b-25484133fa0b" providerId="ADAL" clId="{9A9EEDBD-574A-4024-B7F7-4FF07B30DFD6}" dt="2023-10-09T07:55:53.917" v="12242" actId="20577"/>
          <ac:spMkLst>
            <pc:docMk/>
            <pc:sldMk cId="2403190660" sldId="283"/>
            <ac:spMk id="172" creationId="{DF472765-01E6-E242-B81F-85022B655748}"/>
          </ac:spMkLst>
        </pc:spChg>
        <pc:spChg chg="add mod">
          <ac:chgData name="Nicolas Sundqvist" userId="4ab87a78-26a9-42b5-a94b-25484133fa0b" providerId="ADAL" clId="{9A9EEDBD-574A-4024-B7F7-4FF07B30DFD6}" dt="2023-10-06T14:46:39.274" v="2008" actId="1076"/>
          <ac:spMkLst>
            <pc:docMk/>
            <pc:sldMk cId="2403190660" sldId="283"/>
            <ac:spMk id="175" creationId="{F55D2C94-7A9F-8777-6445-9B08111AF4DE}"/>
          </ac:spMkLst>
        </pc:spChg>
        <pc:spChg chg="add mod">
          <ac:chgData name="Nicolas Sundqvist" userId="4ab87a78-26a9-42b5-a94b-25484133fa0b" providerId="ADAL" clId="{9A9EEDBD-574A-4024-B7F7-4FF07B30DFD6}" dt="2023-10-07T08:48:36.891" v="4016" actId="1036"/>
          <ac:spMkLst>
            <pc:docMk/>
            <pc:sldMk cId="2403190660" sldId="283"/>
            <ac:spMk id="230" creationId="{B4352226-2BA5-4239-19DD-0285E21BF562}"/>
          </ac:spMkLst>
        </pc:spChg>
        <pc:spChg chg="mod">
          <ac:chgData name="Nicolas Sundqvist" userId="4ab87a78-26a9-42b5-a94b-25484133fa0b" providerId="ADAL" clId="{9A9EEDBD-574A-4024-B7F7-4FF07B30DFD6}" dt="2023-10-06T14:36:58.102" v="1937"/>
          <ac:spMkLst>
            <pc:docMk/>
            <pc:sldMk cId="2403190660" sldId="283"/>
            <ac:spMk id="234" creationId="{8B73EABD-6DBA-0A29-D09E-44F4CE6C7863}"/>
          </ac:spMkLst>
        </pc:spChg>
        <pc:spChg chg="mod">
          <ac:chgData name="Nicolas Sundqvist" userId="4ab87a78-26a9-42b5-a94b-25484133fa0b" providerId="ADAL" clId="{9A9EEDBD-574A-4024-B7F7-4FF07B30DFD6}" dt="2023-10-06T14:36:58.102" v="1937"/>
          <ac:spMkLst>
            <pc:docMk/>
            <pc:sldMk cId="2403190660" sldId="283"/>
            <ac:spMk id="235" creationId="{CDEA1487-3B4D-44DE-3847-E2FF0E35DF64}"/>
          </ac:spMkLst>
        </pc:spChg>
        <pc:spChg chg="mod">
          <ac:chgData name="Nicolas Sundqvist" userId="4ab87a78-26a9-42b5-a94b-25484133fa0b" providerId="ADAL" clId="{9A9EEDBD-574A-4024-B7F7-4FF07B30DFD6}" dt="2023-10-06T14:36:58.102" v="1937"/>
          <ac:spMkLst>
            <pc:docMk/>
            <pc:sldMk cId="2403190660" sldId="283"/>
            <ac:spMk id="236" creationId="{FAD8B060-65D0-128A-E30F-428040DDFC6A}"/>
          </ac:spMkLst>
        </pc:spChg>
        <pc:spChg chg="mod">
          <ac:chgData name="Nicolas Sundqvist" userId="4ab87a78-26a9-42b5-a94b-25484133fa0b" providerId="ADAL" clId="{9A9EEDBD-574A-4024-B7F7-4FF07B30DFD6}" dt="2023-10-06T14:41:03.934" v="1946"/>
          <ac:spMkLst>
            <pc:docMk/>
            <pc:sldMk cId="2403190660" sldId="283"/>
            <ac:spMk id="238" creationId="{58526AA8-9966-CDCD-C793-B29C36AC182F}"/>
          </ac:spMkLst>
        </pc:spChg>
        <pc:spChg chg="mod">
          <ac:chgData name="Nicolas Sundqvist" userId="4ab87a78-26a9-42b5-a94b-25484133fa0b" providerId="ADAL" clId="{9A9EEDBD-574A-4024-B7F7-4FF07B30DFD6}" dt="2023-10-06T14:41:03.934" v="1946"/>
          <ac:spMkLst>
            <pc:docMk/>
            <pc:sldMk cId="2403190660" sldId="283"/>
            <ac:spMk id="239" creationId="{182D23AF-3DF7-1B75-7AC2-432590B0CD7C}"/>
          </ac:spMkLst>
        </pc:spChg>
        <pc:spChg chg="mod">
          <ac:chgData name="Nicolas Sundqvist" userId="4ab87a78-26a9-42b5-a94b-25484133fa0b" providerId="ADAL" clId="{9A9EEDBD-574A-4024-B7F7-4FF07B30DFD6}" dt="2023-10-06T14:41:03.934" v="1946"/>
          <ac:spMkLst>
            <pc:docMk/>
            <pc:sldMk cId="2403190660" sldId="283"/>
            <ac:spMk id="240" creationId="{B446ED4E-8F28-6FE7-4729-86FF107600C9}"/>
          </ac:spMkLst>
        </pc:spChg>
        <pc:spChg chg="add mod">
          <ac:chgData name="Nicolas Sundqvist" userId="4ab87a78-26a9-42b5-a94b-25484133fa0b" providerId="ADAL" clId="{9A9EEDBD-574A-4024-B7F7-4FF07B30DFD6}" dt="2023-10-07T08:51:12.990" v="4130" actId="1035"/>
          <ac:spMkLst>
            <pc:docMk/>
            <pc:sldMk cId="2403190660" sldId="283"/>
            <ac:spMk id="241" creationId="{D8392EE9-692D-B54E-2C51-68E0FBD56F8E}"/>
          </ac:spMkLst>
        </pc:spChg>
        <pc:spChg chg="add mod">
          <ac:chgData name="Nicolas Sundqvist" userId="4ab87a78-26a9-42b5-a94b-25484133fa0b" providerId="ADAL" clId="{9A9EEDBD-574A-4024-B7F7-4FF07B30DFD6}" dt="2023-10-07T08:51:12.990" v="4130" actId="1035"/>
          <ac:spMkLst>
            <pc:docMk/>
            <pc:sldMk cId="2403190660" sldId="283"/>
            <ac:spMk id="242" creationId="{A5BF94DC-5B05-FD63-8EA4-132C1ED5BA96}"/>
          </ac:spMkLst>
        </pc:spChg>
        <pc:spChg chg="add mod">
          <ac:chgData name="Nicolas Sundqvist" userId="4ab87a78-26a9-42b5-a94b-25484133fa0b" providerId="ADAL" clId="{9A9EEDBD-574A-4024-B7F7-4FF07B30DFD6}" dt="2023-10-07T08:51:12.990" v="4130" actId="1035"/>
          <ac:spMkLst>
            <pc:docMk/>
            <pc:sldMk cId="2403190660" sldId="283"/>
            <ac:spMk id="243" creationId="{3FA2C623-31C0-9DF3-AED2-9DFBF3DB69DC}"/>
          </ac:spMkLst>
        </pc:spChg>
        <pc:spChg chg="add mod">
          <ac:chgData name="Nicolas Sundqvist" userId="4ab87a78-26a9-42b5-a94b-25484133fa0b" providerId="ADAL" clId="{9A9EEDBD-574A-4024-B7F7-4FF07B30DFD6}" dt="2023-10-07T08:51:12.990" v="4130" actId="1035"/>
          <ac:spMkLst>
            <pc:docMk/>
            <pc:sldMk cId="2403190660" sldId="283"/>
            <ac:spMk id="244" creationId="{3E5F3941-7100-3139-BC0F-384C86A1DEF5}"/>
          </ac:spMkLst>
        </pc:spChg>
        <pc:spChg chg="add mod">
          <ac:chgData name="Nicolas Sundqvist" userId="4ab87a78-26a9-42b5-a94b-25484133fa0b" providerId="ADAL" clId="{9A9EEDBD-574A-4024-B7F7-4FF07B30DFD6}" dt="2023-10-07T08:50:51.898" v="4096" actId="1037"/>
          <ac:spMkLst>
            <pc:docMk/>
            <pc:sldMk cId="2403190660" sldId="283"/>
            <ac:spMk id="245" creationId="{85E03EE6-B738-7447-898C-7E87DAC835A7}"/>
          </ac:spMkLst>
        </pc:spChg>
        <pc:spChg chg="add mod">
          <ac:chgData name="Nicolas Sundqvist" userId="4ab87a78-26a9-42b5-a94b-25484133fa0b" providerId="ADAL" clId="{9A9EEDBD-574A-4024-B7F7-4FF07B30DFD6}" dt="2023-10-07T08:50:56.411" v="4100" actId="1037"/>
          <ac:spMkLst>
            <pc:docMk/>
            <pc:sldMk cId="2403190660" sldId="283"/>
            <ac:spMk id="246" creationId="{BCDD11BB-874D-3B8D-7476-EB76609F1957}"/>
          </ac:spMkLst>
        </pc:spChg>
        <pc:spChg chg="add mod">
          <ac:chgData name="Nicolas Sundqvist" userId="4ab87a78-26a9-42b5-a94b-25484133fa0b" providerId="ADAL" clId="{9A9EEDBD-574A-4024-B7F7-4FF07B30DFD6}" dt="2023-10-07T08:51:04.680" v="4122" actId="1038"/>
          <ac:spMkLst>
            <pc:docMk/>
            <pc:sldMk cId="2403190660" sldId="283"/>
            <ac:spMk id="247" creationId="{3F18682D-8ED2-BB54-0DDD-8E6F7CE1E3AA}"/>
          </ac:spMkLst>
        </pc:spChg>
        <pc:spChg chg="add mod">
          <ac:chgData name="Nicolas Sundqvist" userId="4ab87a78-26a9-42b5-a94b-25484133fa0b" providerId="ADAL" clId="{9A9EEDBD-574A-4024-B7F7-4FF07B30DFD6}" dt="2023-10-07T08:50:02.281" v="4058" actId="403"/>
          <ac:spMkLst>
            <pc:docMk/>
            <pc:sldMk cId="2403190660" sldId="283"/>
            <ac:spMk id="248" creationId="{212BD750-F452-01B3-6C9D-08D13AD13BF4}"/>
          </ac:spMkLst>
        </pc:spChg>
        <pc:spChg chg="add mod">
          <ac:chgData name="Nicolas Sundqvist" userId="4ab87a78-26a9-42b5-a94b-25484133fa0b" providerId="ADAL" clId="{9A9EEDBD-574A-4024-B7F7-4FF07B30DFD6}" dt="2023-10-07T08:50:02.281" v="4058" actId="403"/>
          <ac:spMkLst>
            <pc:docMk/>
            <pc:sldMk cId="2403190660" sldId="283"/>
            <ac:spMk id="249" creationId="{3E548875-38FF-19E9-3CB4-1DC88B02D995}"/>
          </ac:spMkLst>
        </pc:spChg>
        <pc:spChg chg="add mod">
          <ac:chgData name="Nicolas Sundqvist" userId="4ab87a78-26a9-42b5-a94b-25484133fa0b" providerId="ADAL" clId="{9A9EEDBD-574A-4024-B7F7-4FF07B30DFD6}" dt="2023-10-07T08:50:02.281" v="4058" actId="403"/>
          <ac:spMkLst>
            <pc:docMk/>
            <pc:sldMk cId="2403190660" sldId="283"/>
            <ac:spMk id="250" creationId="{134DB7FB-1188-713F-B796-B081038167E0}"/>
          </ac:spMkLst>
        </pc:spChg>
        <pc:spChg chg="add mod">
          <ac:chgData name="Nicolas Sundqvist" userId="4ab87a78-26a9-42b5-a94b-25484133fa0b" providerId="ADAL" clId="{9A9EEDBD-574A-4024-B7F7-4FF07B30DFD6}" dt="2023-10-07T08:34:06.875" v="3855" actId="1076"/>
          <ac:spMkLst>
            <pc:docMk/>
            <pc:sldMk cId="2403190660" sldId="283"/>
            <ac:spMk id="251" creationId="{4BC8214F-4651-4B7E-0206-9C733509277B}"/>
          </ac:spMkLst>
        </pc:spChg>
        <pc:spChg chg="add mod">
          <ac:chgData name="Nicolas Sundqvist" userId="4ab87a78-26a9-42b5-a94b-25484133fa0b" providerId="ADAL" clId="{9A9EEDBD-574A-4024-B7F7-4FF07B30DFD6}" dt="2023-10-07T08:52:21.476" v="4141" actId="1076"/>
          <ac:spMkLst>
            <pc:docMk/>
            <pc:sldMk cId="2403190660" sldId="283"/>
            <ac:spMk id="262" creationId="{5A43E574-20F8-6C71-91B9-D9DBFAC98642}"/>
          </ac:spMkLst>
        </pc:spChg>
        <pc:grpChg chg="add mod">
          <ac:chgData name="Nicolas Sundqvist" userId="4ab87a78-26a9-42b5-a94b-25484133fa0b" providerId="ADAL" clId="{9A9EEDBD-574A-4024-B7F7-4FF07B30DFD6}" dt="2023-10-10T04:52:23.254" v="15818" actId="1076"/>
          <ac:grpSpMkLst>
            <pc:docMk/>
            <pc:sldMk cId="2403190660" sldId="283"/>
            <ac:grpSpMk id="5" creationId="{D5555DFB-627A-B1B4-2E11-43E8265D5C6A}"/>
          </ac:grpSpMkLst>
        </pc:grpChg>
        <pc:grpChg chg="add mod">
          <ac:chgData name="Nicolas Sundqvist" userId="4ab87a78-26a9-42b5-a94b-25484133fa0b" providerId="ADAL" clId="{9A9EEDBD-574A-4024-B7F7-4FF07B30DFD6}" dt="2023-10-09T08:26:46.576" v="12652" actId="164"/>
          <ac:grpSpMkLst>
            <pc:docMk/>
            <pc:sldMk cId="2403190660" sldId="283"/>
            <ac:grpSpMk id="20" creationId="{679BD732-2F9D-2D7F-C2A3-AECE04404A17}"/>
          </ac:grpSpMkLst>
        </pc:grpChg>
        <pc:grpChg chg="add mod">
          <ac:chgData name="Nicolas Sundqvist" userId="4ab87a78-26a9-42b5-a94b-25484133fa0b" providerId="ADAL" clId="{9A9EEDBD-574A-4024-B7F7-4FF07B30DFD6}" dt="2023-10-09T08:27:13.202" v="12655" actId="164"/>
          <ac:grpSpMkLst>
            <pc:docMk/>
            <pc:sldMk cId="2403190660" sldId="283"/>
            <ac:grpSpMk id="21" creationId="{BEAFA5DE-3272-6F4E-9F9F-86BB5D5801A2}"/>
          </ac:grpSpMkLst>
        </pc:grpChg>
        <pc:grpChg chg="add mod">
          <ac:chgData name="Nicolas Sundqvist" userId="4ab87a78-26a9-42b5-a94b-25484133fa0b" providerId="ADAL" clId="{9A9EEDBD-574A-4024-B7F7-4FF07B30DFD6}" dt="2023-10-09T08:28:39.870" v="12666" actId="164"/>
          <ac:grpSpMkLst>
            <pc:docMk/>
            <pc:sldMk cId="2403190660" sldId="283"/>
            <ac:grpSpMk id="22" creationId="{9D9729A2-B3FE-073B-FD97-8A96DFEFAE66}"/>
          </ac:grpSpMkLst>
        </pc:grpChg>
        <pc:grpChg chg="add mod topLvl">
          <ac:chgData name="Nicolas Sundqvist" userId="4ab87a78-26a9-42b5-a94b-25484133fa0b" providerId="ADAL" clId="{9A9EEDBD-574A-4024-B7F7-4FF07B30DFD6}" dt="2023-10-06T14:46:39.274" v="2008" actId="1076"/>
          <ac:grpSpMkLst>
            <pc:docMk/>
            <pc:sldMk cId="2403190660" sldId="283"/>
            <ac:grpSpMk id="41" creationId="{6F676813-5AB7-F8BC-90B6-3649847C7718}"/>
          </ac:grpSpMkLst>
        </pc:grpChg>
        <pc:grpChg chg="add del mod">
          <ac:chgData name="Nicolas Sundqvist" userId="4ab87a78-26a9-42b5-a94b-25484133fa0b" providerId="ADAL" clId="{9A9EEDBD-574A-4024-B7F7-4FF07B30DFD6}" dt="2023-10-06T13:57:27.274" v="1289" actId="165"/>
          <ac:grpSpMkLst>
            <pc:docMk/>
            <pc:sldMk cId="2403190660" sldId="283"/>
            <ac:grpSpMk id="44" creationId="{A7BC8B72-F679-9D05-6AB5-EF9F100984AD}"/>
          </ac:grpSpMkLst>
        </pc:grpChg>
        <pc:grpChg chg="add del mod">
          <ac:chgData name="Nicolas Sundqvist" userId="4ab87a78-26a9-42b5-a94b-25484133fa0b" providerId="ADAL" clId="{9A9EEDBD-574A-4024-B7F7-4FF07B30DFD6}" dt="2023-10-06T13:58:04.670" v="1293" actId="165"/>
          <ac:grpSpMkLst>
            <pc:docMk/>
            <pc:sldMk cId="2403190660" sldId="283"/>
            <ac:grpSpMk id="45" creationId="{68E9AD75-2155-EFAE-9EED-D31F2BD690A6}"/>
          </ac:grpSpMkLst>
        </pc:grpChg>
        <pc:grpChg chg="mod topLvl">
          <ac:chgData name="Nicolas Sundqvist" userId="4ab87a78-26a9-42b5-a94b-25484133fa0b" providerId="ADAL" clId="{9A9EEDBD-574A-4024-B7F7-4FF07B30DFD6}" dt="2023-10-06T14:46:39.274" v="2008" actId="1076"/>
          <ac:grpSpMkLst>
            <pc:docMk/>
            <pc:sldMk cId="2403190660" sldId="283"/>
            <ac:grpSpMk id="51" creationId="{B2835468-04D8-47B2-E5BB-82EC47C26ACB}"/>
          </ac:grpSpMkLst>
        </pc:grpChg>
        <pc:grpChg chg="add mod ord">
          <ac:chgData name="Nicolas Sundqvist" userId="4ab87a78-26a9-42b5-a94b-25484133fa0b" providerId="ADAL" clId="{9A9EEDBD-574A-4024-B7F7-4FF07B30DFD6}" dt="2023-10-09T07:56:52.730" v="12244" actId="1076"/>
          <ac:grpSpMkLst>
            <pc:docMk/>
            <pc:sldMk cId="2403190660" sldId="283"/>
            <ac:grpSpMk id="61" creationId="{C3D1747E-BBCE-C480-C862-2D15B9B3F4A5}"/>
          </ac:grpSpMkLst>
        </pc:grpChg>
        <pc:grpChg chg="mod">
          <ac:chgData name="Nicolas Sundqvist" userId="4ab87a78-26a9-42b5-a94b-25484133fa0b" providerId="ADAL" clId="{9A9EEDBD-574A-4024-B7F7-4FF07B30DFD6}" dt="2023-10-06T13:54:13.674" v="1287"/>
          <ac:grpSpMkLst>
            <pc:docMk/>
            <pc:sldMk cId="2403190660" sldId="283"/>
            <ac:grpSpMk id="67" creationId="{512DE8D2-59E7-017E-15E9-3C4EFC138DF0}"/>
          </ac:grpSpMkLst>
        </pc:grpChg>
        <pc:grpChg chg="add mod">
          <ac:chgData name="Nicolas Sundqvist" userId="4ab87a78-26a9-42b5-a94b-25484133fa0b" providerId="ADAL" clId="{9A9EEDBD-574A-4024-B7F7-4FF07B30DFD6}" dt="2023-10-06T14:46:39.274" v="2008" actId="1076"/>
          <ac:grpSpMkLst>
            <pc:docMk/>
            <pc:sldMk cId="2403190660" sldId="283"/>
            <ac:grpSpMk id="156" creationId="{3E2B4692-5A54-1E7D-ADD5-BF906FFFDEE1}"/>
          </ac:grpSpMkLst>
        </pc:grpChg>
        <pc:grpChg chg="mod">
          <ac:chgData name="Nicolas Sundqvist" userId="4ab87a78-26a9-42b5-a94b-25484133fa0b" providerId="ADAL" clId="{9A9EEDBD-574A-4024-B7F7-4FF07B30DFD6}" dt="2023-10-06T14:22:19.523" v="1771"/>
          <ac:grpSpMkLst>
            <pc:docMk/>
            <pc:sldMk cId="2403190660" sldId="283"/>
            <ac:grpSpMk id="162" creationId="{E5D3E6B2-B629-3320-0ADA-438D9EB93A02}"/>
          </ac:grpSpMkLst>
        </pc:grpChg>
        <pc:grpChg chg="add mod">
          <ac:chgData name="Nicolas Sundqvist" userId="4ab87a78-26a9-42b5-a94b-25484133fa0b" providerId="ADAL" clId="{9A9EEDBD-574A-4024-B7F7-4FF07B30DFD6}" dt="2023-10-06T14:23:22.224" v="1782" actId="164"/>
          <ac:grpSpMkLst>
            <pc:docMk/>
            <pc:sldMk cId="2403190660" sldId="283"/>
            <ac:grpSpMk id="187" creationId="{A926E084-6BCC-84EA-369B-161D3F80074B}"/>
          </ac:grpSpMkLst>
        </pc:grpChg>
        <pc:grpChg chg="add del mod">
          <ac:chgData name="Nicolas Sundqvist" userId="4ab87a78-26a9-42b5-a94b-25484133fa0b" providerId="ADAL" clId="{9A9EEDBD-574A-4024-B7F7-4FF07B30DFD6}" dt="2023-10-06T14:23:16.590" v="1781"/>
          <ac:grpSpMkLst>
            <pc:docMk/>
            <pc:sldMk cId="2403190660" sldId="283"/>
            <ac:grpSpMk id="188" creationId="{AFB37F76-B948-2FB5-6079-DFFF4511EF2B}"/>
          </ac:grpSpMkLst>
        </pc:grpChg>
        <pc:grpChg chg="add del mod">
          <ac:chgData name="Nicolas Sundqvist" userId="4ab87a78-26a9-42b5-a94b-25484133fa0b" providerId="ADAL" clId="{9A9EEDBD-574A-4024-B7F7-4FF07B30DFD6}" dt="2023-10-06T14:23:15.263" v="1779"/>
          <ac:grpSpMkLst>
            <pc:docMk/>
            <pc:sldMk cId="2403190660" sldId="283"/>
            <ac:grpSpMk id="199" creationId="{24A13353-2FBC-31DD-B7F3-DD35FCC834D3}"/>
          </ac:grpSpMkLst>
        </pc:grpChg>
        <pc:grpChg chg="add mod">
          <ac:chgData name="Nicolas Sundqvist" userId="4ab87a78-26a9-42b5-a94b-25484133fa0b" providerId="ADAL" clId="{9A9EEDBD-574A-4024-B7F7-4FF07B30DFD6}" dt="2023-10-09T08:23:37.077" v="12642" actId="1076"/>
          <ac:grpSpMkLst>
            <pc:docMk/>
            <pc:sldMk cId="2403190660" sldId="283"/>
            <ac:grpSpMk id="232" creationId="{03970CEA-27FA-E52F-55E9-19CA2C2196E1}"/>
          </ac:grpSpMkLst>
        </pc:grpChg>
        <pc:grpChg chg="add mod">
          <ac:chgData name="Nicolas Sundqvist" userId="4ab87a78-26a9-42b5-a94b-25484133fa0b" providerId="ADAL" clId="{9A9EEDBD-574A-4024-B7F7-4FF07B30DFD6}" dt="2023-10-09T07:56:52.730" v="12244" actId="1076"/>
          <ac:grpSpMkLst>
            <pc:docMk/>
            <pc:sldMk cId="2403190660" sldId="283"/>
            <ac:grpSpMk id="233" creationId="{488E6AC6-3F97-DA65-C0DB-078BCE68D884}"/>
          </ac:grpSpMkLst>
        </pc:grpChg>
        <pc:grpChg chg="add mod">
          <ac:chgData name="Nicolas Sundqvist" userId="4ab87a78-26a9-42b5-a94b-25484133fa0b" providerId="ADAL" clId="{9A9EEDBD-574A-4024-B7F7-4FF07B30DFD6}" dt="2023-10-06T14:46:39.274" v="2008" actId="1076"/>
          <ac:grpSpMkLst>
            <pc:docMk/>
            <pc:sldMk cId="2403190660" sldId="283"/>
            <ac:grpSpMk id="237" creationId="{5B61ED88-C220-6508-6E2E-7E6DB6D6B7CD}"/>
          </ac:grpSpMkLst>
        </pc:grpChg>
        <pc:cxnChg chg="add mod topLvl">
          <ac:chgData name="Nicolas Sundqvist" userId="4ab87a78-26a9-42b5-a94b-25484133fa0b" providerId="ADAL" clId="{9A9EEDBD-574A-4024-B7F7-4FF07B30DFD6}" dt="2023-10-06T14:46:39.274" v="2008" actId="1076"/>
          <ac:cxnSpMkLst>
            <pc:docMk/>
            <pc:sldMk cId="2403190660" sldId="283"/>
            <ac:cxnSpMk id="6" creationId="{0E63EEEF-A07B-41F2-F073-44B8241E4C02}"/>
          </ac:cxnSpMkLst>
        </pc:cxnChg>
        <pc:cxnChg chg="add mod ord">
          <ac:chgData name="Nicolas Sundqvist" userId="4ab87a78-26a9-42b5-a94b-25484133fa0b" providerId="ADAL" clId="{9A9EEDBD-574A-4024-B7F7-4FF07B30DFD6}" dt="2023-10-06T14:46:39.274" v="2008" actId="1076"/>
          <ac:cxnSpMkLst>
            <pc:docMk/>
            <pc:sldMk cId="2403190660" sldId="283"/>
            <ac:cxnSpMk id="7" creationId="{92710AAF-5367-4627-0701-1C2CF776297E}"/>
          </ac:cxnSpMkLst>
        </pc:cxnChg>
        <pc:cxnChg chg="mod">
          <ac:chgData name="Nicolas Sundqvist" userId="4ab87a78-26a9-42b5-a94b-25484133fa0b" providerId="ADAL" clId="{9A9EEDBD-574A-4024-B7F7-4FF07B30DFD6}" dt="2023-10-09T08:23:14.029" v="12640"/>
          <ac:cxnSpMkLst>
            <pc:docMk/>
            <pc:sldMk cId="2403190660" sldId="283"/>
            <ac:cxnSpMk id="8" creationId="{01E4273A-E117-357D-8D6D-C6FE2ABD4229}"/>
          </ac:cxnSpMkLst>
        </pc:cxnChg>
        <pc:cxnChg chg="add mod topLvl">
          <ac:chgData name="Nicolas Sundqvist" userId="4ab87a78-26a9-42b5-a94b-25484133fa0b" providerId="ADAL" clId="{9A9EEDBD-574A-4024-B7F7-4FF07B30DFD6}" dt="2023-10-06T14:46:39.274" v="2008" actId="1076"/>
          <ac:cxnSpMkLst>
            <pc:docMk/>
            <pc:sldMk cId="2403190660" sldId="283"/>
            <ac:cxnSpMk id="9" creationId="{0A05AFAB-BCC1-06F5-4B90-4EFD019EC012}"/>
          </ac:cxnSpMkLst>
        </pc:cxnChg>
        <pc:cxnChg chg="add mod topLvl">
          <ac:chgData name="Nicolas Sundqvist" userId="4ab87a78-26a9-42b5-a94b-25484133fa0b" providerId="ADAL" clId="{9A9EEDBD-574A-4024-B7F7-4FF07B30DFD6}" dt="2023-10-06T14:46:39.274" v="2008" actId="1076"/>
          <ac:cxnSpMkLst>
            <pc:docMk/>
            <pc:sldMk cId="2403190660" sldId="283"/>
            <ac:cxnSpMk id="10" creationId="{E40858DC-3A83-F252-4BA2-BD4F1671D282}"/>
          </ac:cxnSpMkLst>
        </pc:cxnChg>
        <pc:cxnChg chg="add del mod">
          <ac:chgData name="Nicolas Sundqvist" userId="4ab87a78-26a9-42b5-a94b-25484133fa0b" providerId="ADAL" clId="{9A9EEDBD-574A-4024-B7F7-4FF07B30DFD6}" dt="2023-10-06T12:10:27.922" v="85" actId="478"/>
          <ac:cxnSpMkLst>
            <pc:docMk/>
            <pc:sldMk cId="2403190660" sldId="283"/>
            <ac:cxnSpMk id="11" creationId="{2D460484-F42C-7D13-4B97-79D4394E2F0E}"/>
          </ac:cxnSpMkLst>
        </pc:cxnChg>
        <pc:cxnChg chg="mod">
          <ac:chgData name="Nicolas Sundqvist" userId="4ab87a78-26a9-42b5-a94b-25484133fa0b" providerId="ADAL" clId="{9A9EEDBD-574A-4024-B7F7-4FF07B30DFD6}" dt="2023-10-09T08:23:14.029" v="12640"/>
          <ac:cxnSpMkLst>
            <pc:docMk/>
            <pc:sldMk cId="2403190660" sldId="283"/>
            <ac:cxnSpMk id="11" creationId="{B3026D3E-8EB5-5CE3-2F06-E0DE4AD07E02}"/>
          </ac:cxnSpMkLst>
        </pc:cxnChg>
        <pc:cxnChg chg="add mod topLvl">
          <ac:chgData name="Nicolas Sundqvist" userId="4ab87a78-26a9-42b5-a94b-25484133fa0b" providerId="ADAL" clId="{9A9EEDBD-574A-4024-B7F7-4FF07B30DFD6}" dt="2023-10-06T14:46:39.274" v="2008" actId="1076"/>
          <ac:cxnSpMkLst>
            <pc:docMk/>
            <pc:sldMk cId="2403190660" sldId="283"/>
            <ac:cxnSpMk id="12" creationId="{D85748D4-12FD-864C-B50B-9C1CFCAA982C}"/>
          </ac:cxnSpMkLst>
        </pc:cxnChg>
        <pc:cxnChg chg="mod">
          <ac:chgData name="Nicolas Sundqvist" userId="4ab87a78-26a9-42b5-a94b-25484133fa0b" providerId="ADAL" clId="{9A9EEDBD-574A-4024-B7F7-4FF07B30DFD6}" dt="2023-10-09T08:23:14.029" v="12640"/>
          <ac:cxnSpMkLst>
            <pc:docMk/>
            <pc:sldMk cId="2403190660" sldId="283"/>
            <ac:cxnSpMk id="13" creationId="{BFA6BE41-6809-35F6-E544-33A31D9123B0}"/>
          </ac:cxnSpMkLst>
        </pc:cxnChg>
        <pc:cxnChg chg="mod">
          <ac:chgData name="Nicolas Sundqvist" userId="4ab87a78-26a9-42b5-a94b-25484133fa0b" providerId="ADAL" clId="{9A9EEDBD-574A-4024-B7F7-4FF07B30DFD6}" dt="2023-10-09T08:24:53.711" v="12644" actId="208"/>
          <ac:cxnSpMkLst>
            <pc:docMk/>
            <pc:sldMk cId="2403190660" sldId="283"/>
            <ac:cxnSpMk id="14" creationId="{D625A21A-0CDD-989A-CE46-1BF404B5B53E}"/>
          </ac:cxnSpMkLst>
        </pc:cxnChg>
        <pc:cxnChg chg="add mod ord">
          <ac:chgData name="Nicolas Sundqvist" userId="4ab87a78-26a9-42b5-a94b-25484133fa0b" providerId="ADAL" clId="{9A9EEDBD-574A-4024-B7F7-4FF07B30DFD6}" dt="2023-10-06T13:57:27.274" v="1289" actId="165"/>
          <ac:cxnSpMkLst>
            <pc:docMk/>
            <pc:sldMk cId="2403190660" sldId="283"/>
            <ac:cxnSpMk id="16" creationId="{6A00BC22-EA55-E6E7-F2A1-774D35D7F4C1}"/>
          </ac:cxnSpMkLst>
        </pc:cxnChg>
        <pc:cxnChg chg="mod">
          <ac:chgData name="Nicolas Sundqvist" userId="4ab87a78-26a9-42b5-a94b-25484133fa0b" providerId="ADAL" clId="{9A9EEDBD-574A-4024-B7F7-4FF07B30DFD6}" dt="2023-10-09T08:23:14.029" v="12640"/>
          <ac:cxnSpMkLst>
            <pc:docMk/>
            <pc:sldMk cId="2403190660" sldId="283"/>
            <ac:cxnSpMk id="17" creationId="{4E684093-A2F9-4BBF-FC97-5ACE247EEFEC}"/>
          </ac:cxnSpMkLst>
        </pc:cxnChg>
        <pc:cxnChg chg="mod">
          <ac:chgData name="Nicolas Sundqvist" userId="4ab87a78-26a9-42b5-a94b-25484133fa0b" providerId="ADAL" clId="{9A9EEDBD-574A-4024-B7F7-4FF07B30DFD6}" dt="2023-10-09T08:24:58.753" v="12645" actId="208"/>
          <ac:cxnSpMkLst>
            <pc:docMk/>
            <pc:sldMk cId="2403190660" sldId="283"/>
            <ac:cxnSpMk id="18" creationId="{4E79C999-1C1D-D310-E887-21F2FAADA57B}"/>
          </ac:cxnSpMkLst>
        </pc:cxnChg>
        <pc:cxnChg chg="mod">
          <ac:chgData name="Nicolas Sundqvist" userId="4ab87a78-26a9-42b5-a94b-25484133fa0b" providerId="ADAL" clId="{9A9EEDBD-574A-4024-B7F7-4FF07B30DFD6}" dt="2023-10-09T08:23:14.029" v="12640"/>
          <ac:cxnSpMkLst>
            <pc:docMk/>
            <pc:sldMk cId="2403190660" sldId="283"/>
            <ac:cxnSpMk id="19" creationId="{8BC47171-3859-0E2A-89A9-EE481E4362BE}"/>
          </ac:cxnSpMkLst>
        </pc:cxnChg>
        <pc:cxnChg chg="add mod">
          <ac:chgData name="Nicolas Sundqvist" userId="4ab87a78-26a9-42b5-a94b-25484133fa0b" providerId="ADAL" clId="{9A9EEDBD-574A-4024-B7F7-4FF07B30DFD6}" dt="2023-10-06T13:57:27.274" v="1289" actId="165"/>
          <ac:cxnSpMkLst>
            <pc:docMk/>
            <pc:sldMk cId="2403190660" sldId="283"/>
            <ac:cxnSpMk id="24" creationId="{B690DE5F-D09C-A329-CB11-A9133AA3EDA7}"/>
          </ac:cxnSpMkLst>
        </pc:cxnChg>
        <pc:cxnChg chg="add mod topLvl">
          <ac:chgData name="Nicolas Sundqvist" userId="4ab87a78-26a9-42b5-a94b-25484133fa0b" providerId="ADAL" clId="{9A9EEDBD-574A-4024-B7F7-4FF07B30DFD6}" dt="2023-10-06T14:46:39.274" v="2008" actId="1076"/>
          <ac:cxnSpMkLst>
            <pc:docMk/>
            <pc:sldMk cId="2403190660" sldId="283"/>
            <ac:cxnSpMk id="30" creationId="{FF085DDA-B069-5BB4-2FD0-EC3B3A474AB0}"/>
          </ac:cxnSpMkLst>
        </pc:cxnChg>
        <pc:cxnChg chg="add mod topLvl">
          <ac:chgData name="Nicolas Sundqvist" userId="4ab87a78-26a9-42b5-a94b-25484133fa0b" providerId="ADAL" clId="{9A9EEDBD-574A-4024-B7F7-4FF07B30DFD6}" dt="2023-10-06T14:46:39.274" v="2008" actId="1076"/>
          <ac:cxnSpMkLst>
            <pc:docMk/>
            <pc:sldMk cId="2403190660" sldId="283"/>
            <ac:cxnSpMk id="31" creationId="{D5447FF8-A1B3-C79D-5440-328C7A6AA328}"/>
          </ac:cxnSpMkLst>
        </pc:cxnChg>
        <pc:cxnChg chg="add mod topLvl">
          <ac:chgData name="Nicolas Sundqvist" userId="4ab87a78-26a9-42b5-a94b-25484133fa0b" providerId="ADAL" clId="{9A9EEDBD-574A-4024-B7F7-4FF07B30DFD6}" dt="2023-10-06T14:46:39.274" v="2008" actId="1076"/>
          <ac:cxnSpMkLst>
            <pc:docMk/>
            <pc:sldMk cId="2403190660" sldId="283"/>
            <ac:cxnSpMk id="34" creationId="{8E595DC9-7FDC-121C-9204-4191090FBA31}"/>
          </ac:cxnSpMkLst>
        </pc:cxnChg>
        <pc:cxnChg chg="add mod topLvl">
          <ac:chgData name="Nicolas Sundqvist" userId="4ab87a78-26a9-42b5-a94b-25484133fa0b" providerId="ADAL" clId="{9A9EEDBD-574A-4024-B7F7-4FF07B30DFD6}" dt="2023-10-06T14:46:39.274" v="2008" actId="1076"/>
          <ac:cxnSpMkLst>
            <pc:docMk/>
            <pc:sldMk cId="2403190660" sldId="283"/>
            <ac:cxnSpMk id="37" creationId="{D2CED958-A860-C84E-DD5B-5E9E2B3EF69E}"/>
          </ac:cxnSpMkLst>
        </pc:cxnChg>
        <pc:cxnChg chg="add mod topLvl">
          <ac:chgData name="Nicolas Sundqvist" userId="4ab87a78-26a9-42b5-a94b-25484133fa0b" providerId="ADAL" clId="{9A9EEDBD-574A-4024-B7F7-4FF07B30DFD6}" dt="2023-10-06T14:46:39.274" v="2008" actId="1076"/>
          <ac:cxnSpMkLst>
            <pc:docMk/>
            <pc:sldMk cId="2403190660" sldId="283"/>
            <ac:cxnSpMk id="39" creationId="{60834F1B-F83B-F83D-81F5-C5377391E407}"/>
          </ac:cxnSpMkLst>
        </pc:cxnChg>
        <pc:cxnChg chg="add mod topLvl">
          <ac:chgData name="Nicolas Sundqvist" userId="4ab87a78-26a9-42b5-a94b-25484133fa0b" providerId="ADAL" clId="{9A9EEDBD-574A-4024-B7F7-4FF07B30DFD6}" dt="2023-10-06T14:46:39.274" v="2008" actId="1076"/>
          <ac:cxnSpMkLst>
            <pc:docMk/>
            <pc:sldMk cId="2403190660" sldId="283"/>
            <ac:cxnSpMk id="40" creationId="{F9AA24E2-1D3B-594A-0C2E-5C586651AB86}"/>
          </ac:cxnSpMkLst>
        </pc:cxnChg>
        <pc:cxnChg chg="mod topLvl">
          <ac:chgData name="Nicolas Sundqvist" userId="4ab87a78-26a9-42b5-a94b-25484133fa0b" providerId="ADAL" clId="{9A9EEDBD-574A-4024-B7F7-4FF07B30DFD6}" dt="2023-10-06T14:46:39.274" v="2008" actId="1076"/>
          <ac:cxnSpMkLst>
            <pc:docMk/>
            <pc:sldMk cId="2403190660" sldId="283"/>
            <ac:cxnSpMk id="47" creationId="{05BA66F8-BCC2-E888-5526-78D80A8CFE94}"/>
          </ac:cxnSpMkLst>
        </pc:cxnChg>
        <pc:cxnChg chg="mod topLvl">
          <ac:chgData name="Nicolas Sundqvist" userId="4ab87a78-26a9-42b5-a94b-25484133fa0b" providerId="ADAL" clId="{9A9EEDBD-574A-4024-B7F7-4FF07B30DFD6}" dt="2023-10-06T14:46:39.274" v="2008" actId="1076"/>
          <ac:cxnSpMkLst>
            <pc:docMk/>
            <pc:sldMk cId="2403190660" sldId="283"/>
            <ac:cxnSpMk id="48" creationId="{9F6AF121-14C4-C132-E7D6-CE9C187E9566}"/>
          </ac:cxnSpMkLst>
        </pc:cxnChg>
        <pc:cxnChg chg="mod topLvl">
          <ac:chgData name="Nicolas Sundqvist" userId="4ab87a78-26a9-42b5-a94b-25484133fa0b" providerId="ADAL" clId="{9A9EEDBD-574A-4024-B7F7-4FF07B30DFD6}" dt="2023-10-06T14:46:39.274" v="2008" actId="1076"/>
          <ac:cxnSpMkLst>
            <pc:docMk/>
            <pc:sldMk cId="2403190660" sldId="283"/>
            <ac:cxnSpMk id="49" creationId="{BCFB971B-8621-ABCC-CA9F-655DB7BBBF08}"/>
          </ac:cxnSpMkLst>
        </pc:cxnChg>
        <pc:cxnChg chg="mod topLvl">
          <ac:chgData name="Nicolas Sundqvist" userId="4ab87a78-26a9-42b5-a94b-25484133fa0b" providerId="ADAL" clId="{9A9EEDBD-574A-4024-B7F7-4FF07B30DFD6}" dt="2023-10-06T14:46:39.274" v="2008" actId="1076"/>
          <ac:cxnSpMkLst>
            <pc:docMk/>
            <pc:sldMk cId="2403190660" sldId="283"/>
            <ac:cxnSpMk id="50" creationId="{CDC3BDC6-2292-A296-2355-35F3A2B666C2}"/>
          </ac:cxnSpMkLst>
        </pc:cxnChg>
        <pc:cxnChg chg="mod topLvl">
          <ac:chgData name="Nicolas Sundqvist" userId="4ab87a78-26a9-42b5-a94b-25484133fa0b" providerId="ADAL" clId="{9A9EEDBD-574A-4024-B7F7-4FF07B30DFD6}" dt="2023-10-06T14:46:39.274" v="2008" actId="1076"/>
          <ac:cxnSpMkLst>
            <pc:docMk/>
            <pc:sldMk cId="2403190660" sldId="283"/>
            <ac:cxnSpMk id="52" creationId="{3D1471B2-F6E2-443B-9826-014A2B8C91D5}"/>
          </ac:cxnSpMkLst>
        </pc:cxnChg>
        <pc:cxnChg chg="mod topLvl">
          <ac:chgData name="Nicolas Sundqvist" userId="4ab87a78-26a9-42b5-a94b-25484133fa0b" providerId="ADAL" clId="{9A9EEDBD-574A-4024-B7F7-4FF07B30DFD6}" dt="2023-10-06T14:46:39.274" v="2008" actId="1076"/>
          <ac:cxnSpMkLst>
            <pc:docMk/>
            <pc:sldMk cId="2403190660" sldId="283"/>
            <ac:cxnSpMk id="53" creationId="{0F898118-EEB7-1078-2B99-5153633E29D4}"/>
          </ac:cxnSpMkLst>
        </pc:cxnChg>
        <pc:cxnChg chg="mod topLvl">
          <ac:chgData name="Nicolas Sundqvist" userId="4ab87a78-26a9-42b5-a94b-25484133fa0b" providerId="ADAL" clId="{9A9EEDBD-574A-4024-B7F7-4FF07B30DFD6}" dt="2023-10-06T14:46:39.274" v="2008" actId="1076"/>
          <ac:cxnSpMkLst>
            <pc:docMk/>
            <pc:sldMk cId="2403190660" sldId="283"/>
            <ac:cxnSpMk id="54" creationId="{2AB4A2C9-E27C-FC7C-7C3C-AE4682C6EDDA}"/>
          </ac:cxnSpMkLst>
        </pc:cxnChg>
        <pc:cxnChg chg="mod topLvl">
          <ac:chgData name="Nicolas Sundqvist" userId="4ab87a78-26a9-42b5-a94b-25484133fa0b" providerId="ADAL" clId="{9A9EEDBD-574A-4024-B7F7-4FF07B30DFD6}" dt="2023-10-06T14:46:39.274" v="2008" actId="1076"/>
          <ac:cxnSpMkLst>
            <pc:docMk/>
            <pc:sldMk cId="2403190660" sldId="283"/>
            <ac:cxnSpMk id="55" creationId="{1BCB55FC-4C58-8C56-D683-08EDF47DF6FF}"/>
          </ac:cxnSpMkLst>
        </pc:cxnChg>
        <pc:cxnChg chg="mod topLvl">
          <ac:chgData name="Nicolas Sundqvist" userId="4ab87a78-26a9-42b5-a94b-25484133fa0b" providerId="ADAL" clId="{9A9EEDBD-574A-4024-B7F7-4FF07B30DFD6}" dt="2023-10-06T14:46:39.274" v="2008" actId="1076"/>
          <ac:cxnSpMkLst>
            <pc:docMk/>
            <pc:sldMk cId="2403190660" sldId="283"/>
            <ac:cxnSpMk id="56" creationId="{650DFB9A-2A34-490A-D01A-F8060E906279}"/>
          </ac:cxnSpMkLst>
        </pc:cxnChg>
        <pc:cxnChg chg="mod topLvl">
          <ac:chgData name="Nicolas Sundqvist" userId="4ab87a78-26a9-42b5-a94b-25484133fa0b" providerId="ADAL" clId="{9A9EEDBD-574A-4024-B7F7-4FF07B30DFD6}" dt="2023-10-06T14:46:39.274" v="2008" actId="1076"/>
          <ac:cxnSpMkLst>
            <pc:docMk/>
            <pc:sldMk cId="2403190660" sldId="283"/>
            <ac:cxnSpMk id="57" creationId="{F2C2FB8B-C2C4-7943-87E1-2DBFB6D484CF}"/>
          </ac:cxnSpMkLst>
        </pc:cxnChg>
        <pc:cxnChg chg="mod">
          <ac:chgData name="Nicolas Sundqvist" userId="4ab87a78-26a9-42b5-a94b-25484133fa0b" providerId="ADAL" clId="{9A9EEDBD-574A-4024-B7F7-4FF07B30DFD6}" dt="2023-10-06T13:58:04.670" v="1293" actId="165"/>
          <ac:cxnSpMkLst>
            <pc:docMk/>
            <pc:sldMk cId="2403190660" sldId="283"/>
            <ac:cxnSpMk id="59" creationId="{878365F2-BA55-7D38-132F-7E8011C01F8D}"/>
          </ac:cxnSpMkLst>
        </pc:cxnChg>
        <pc:cxnChg chg="mod">
          <ac:chgData name="Nicolas Sundqvist" userId="4ab87a78-26a9-42b5-a94b-25484133fa0b" providerId="ADAL" clId="{9A9EEDBD-574A-4024-B7F7-4FF07B30DFD6}" dt="2023-10-06T13:58:04.670" v="1293" actId="165"/>
          <ac:cxnSpMkLst>
            <pc:docMk/>
            <pc:sldMk cId="2403190660" sldId="283"/>
            <ac:cxnSpMk id="60" creationId="{CE7704D1-C079-EF25-643B-DDF8CFD863A5}"/>
          </ac:cxnSpMkLst>
        </pc:cxnChg>
        <pc:cxnChg chg="mod">
          <ac:chgData name="Nicolas Sundqvist" userId="4ab87a78-26a9-42b5-a94b-25484133fa0b" providerId="ADAL" clId="{9A9EEDBD-574A-4024-B7F7-4FF07B30DFD6}" dt="2023-10-06T14:28:26.475" v="1871" actId="208"/>
          <ac:cxnSpMkLst>
            <pc:docMk/>
            <pc:sldMk cId="2403190660" sldId="283"/>
            <ac:cxnSpMk id="63" creationId="{F35154D5-C414-7E11-E416-B2F3E773DEA1}"/>
          </ac:cxnSpMkLst>
        </pc:cxnChg>
        <pc:cxnChg chg="mod">
          <ac:chgData name="Nicolas Sundqvist" userId="4ab87a78-26a9-42b5-a94b-25484133fa0b" providerId="ADAL" clId="{9A9EEDBD-574A-4024-B7F7-4FF07B30DFD6}" dt="2023-10-06T13:54:13.674" v="1287"/>
          <ac:cxnSpMkLst>
            <pc:docMk/>
            <pc:sldMk cId="2403190660" sldId="283"/>
            <ac:cxnSpMk id="64" creationId="{E8797CC6-1428-8220-38D8-36FE70AC1569}"/>
          </ac:cxnSpMkLst>
        </pc:cxnChg>
        <pc:cxnChg chg="mod">
          <ac:chgData name="Nicolas Sundqvist" userId="4ab87a78-26a9-42b5-a94b-25484133fa0b" providerId="ADAL" clId="{9A9EEDBD-574A-4024-B7F7-4FF07B30DFD6}" dt="2023-10-06T13:54:13.674" v="1287"/>
          <ac:cxnSpMkLst>
            <pc:docMk/>
            <pc:sldMk cId="2403190660" sldId="283"/>
            <ac:cxnSpMk id="65" creationId="{E215D1CB-67DF-31CA-109F-BCD5F7A3417C}"/>
          </ac:cxnSpMkLst>
        </pc:cxnChg>
        <pc:cxnChg chg="mod">
          <ac:chgData name="Nicolas Sundqvist" userId="4ab87a78-26a9-42b5-a94b-25484133fa0b" providerId="ADAL" clId="{9A9EEDBD-574A-4024-B7F7-4FF07B30DFD6}" dt="2023-10-06T13:54:13.674" v="1287"/>
          <ac:cxnSpMkLst>
            <pc:docMk/>
            <pc:sldMk cId="2403190660" sldId="283"/>
            <ac:cxnSpMk id="66" creationId="{17810EF5-DF0F-383C-B748-FA704043A9A8}"/>
          </ac:cxnSpMkLst>
        </pc:cxnChg>
        <pc:cxnChg chg="mod">
          <ac:chgData name="Nicolas Sundqvist" userId="4ab87a78-26a9-42b5-a94b-25484133fa0b" providerId="ADAL" clId="{9A9EEDBD-574A-4024-B7F7-4FF07B30DFD6}" dt="2023-10-06T13:54:13.674" v="1287"/>
          <ac:cxnSpMkLst>
            <pc:docMk/>
            <pc:sldMk cId="2403190660" sldId="283"/>
            <ac:cxnSpMk id="68" creationId="{FAAB2D73-15B1-E33C-16B3-66AABCCEE1DB}"/>
          </ac:cxnSpMkLst>
        </pc:cxnChg>
        <pc:cxnChg chg="mod">
          <ac:chgData name="Nicolas Sundqvist" userId="4ab87a78-26a9-42b5-a94b-25484133fa0b" providerId="ADAL" clId="{9A9EEDBD-574A-4024-B7F7-4FF07B30DFD6}" dt="2023-10-06T13:54:13.674" v="1287"/>
          <ac:cxnSpMkLst>
            <pc:docMk/>
            <pc:sldMk cId="2403190660" sldId="283"/>
            <ac:cxnSpMk id="69" creationId="{8F6876E9-E27A-109F-4FCC-16941433F380}"/>
          </ac:cxnSpMkLst>
        </pc:cxnChg>
        <pc:cxnChg chg="mod">
          <ac:chgData name="Nicolas Sundqvist" userId="4ab87a78-26a9-42b5-a94b-25484133fa0b" providerId="ADAL" clId="{9A9EEDBD-574A-4024-B7F7-4FF07B30DFD6}" dt="2023-10-06T14:28:26.475" v="1871" actId="208"/>
          <ac:cxnSpMkLst>
            <pc:docMk/>
            <pc:sldMk cId="2403190660" sldId="283"/>
            <ac:cxnSpMk id="70" creationId="{0D774470-D8B8-599D-F537-A98B78CEFFED}"/>
          </ac:cxnSpMkLst>
        </pc:cxnChg>
        <pc:cxnChg chg="mod">
          <ac:chgData name="Nicolas Sundqvist" userId="4ab87a78-26a9-42b5-a94b-25484133fa0b" providerId="ADAL" clId="{9A9EEDBD-574A-4024-B7F7-4FF07B30DFD6}" dt="2023-10-06T13:54:13.674" v="1287"/>
          <ac:cxnSpMkLst>
            <pc:docMk/>
            <pc:sldMk cId="2403190660" sldId="283"/>
            <ac:cxnSpMk id="71" creationId="{4954B34E-4E68-B6EE-8BF8-14FD0EAACDDC}"/>
          </ac:cxnSpMkLst>
        </pc:cxnChg>
        <pc:cxnChg chg="mod">
          <ac:chgData name="Nicolas Sundqvist" userId="4ab87a78-26a9-42b5-a94b-25484133fa0b" providerId="ADAL" clId="{9A9EEDBD-574A-4024-B7F7-4FF07B30DFD6}" dt="2023-10-06T13:54:13.674" v="1287"/>
          <ac:cxnSpMkLst>
            <pc:docMk/>
            <pc:sldMk cId="2403190660" sldId="283"/>
            <ac:cxnSpMk id="72" creationId="{57160885-1623-EBE8-27C8-A9EFFAED5B69}"/>
          </ac:cxnSpMkLst>
        </pc:cxnChg>
        <pc:cxnChg chg="mod">
          <ac:chgData name="Nicolas Sundqvist" userId="4ab87a78-26a9-42b5-a94b-25484133fa0b" providerId="ADAL" clId="{9A9EEDBD-574A-4024-B7F7-4FF07B30DFD6}" dt="2023-10-06T14:28:26.475" v="1871" actId="208"/>
          <ac:cxnSpMkLst>
            <pc:docMk/>
            <pc:sldMk cId="2403190660" sldId="283"/>
            <ac:cxnSpMk id="73" creationId="{A81A9283-0163-9C18-4D98-866F3589CE05}"/>
          </ac:cxnSpMkLst>
        </pc:cxnChg>
        <pc:cxnChg chg="mod">
          <ac:chgData name="Nicolas Sundqvist" userId="4ab87a78-26a9-42b5-a94b-25484133fa0b" providerId="ADAL" clId="{9A9EEDBD-574A-4024-B7F7-4FF07B30DFD6}" dt="2023-10-06T13:54:13.674" v="1287"/>
          <ac:cxnSpMkLst>
            <pc:docMk/>
            <pc:sldMk cId="2403190660" sldId="283"/>
            <ac:cxnSpMk id="75" creationId="{17847259-1D42-AF7F-9D1F-F5BB3DF7D463}"/>
          </ac:cxnSpMkLst>
        </pc:cxnChg>
        <pc:cxnChg chg="mod">
          <ac:chgData name="Nicolas Sundqvist" userId="4ab87a78-26a9-42b5-a94b-25484133fa0b" providerId="ADAL" clId="{9A9EEDBD-574A-4024-B7F7-4FF07B30DFD6}" dt="2023-10-06T13:54:13.674" v="1287"/>
          <ac:cxnSpMkLst>
            <pc:docMk/>
            <pc:sldMk cId="2403190660" sldId="283"/>
            <ac:cxnSpMk id="76" creationId="{996A5CB3-1E4C-7829-F3B5-74FE7DB52FA6}"/>
          </ac:cxnSpMkLst>
        </pc:cxnChg>
        <pc:cxnChg chg="add mod">
          <ac:chgData name="Nicolas Sundqvist" userId="4ab87a78-26a9-42b5-a94b-25484133fa0b" providerId="ADAL" clId="{9A9EEDBD-574A-4024-B7F7-4FF07B30DFD6}" dt="2023-10-06T14:46:39.274" v="2008" actId="1076"/>
          <ac:cxnSpMkLst>
            <pc:docMk/>
            <pc:sldMk cId="2403190660" sldId="283"/>
            <ac:cxnSpMk id="90" creationId="{ADDB2186-5AFE-EB87-53CC-0D0826978FB9}"/>
          </ac:cxnSpMkLst>
        </pc:cxnChg>
        <pc:cxnChg chg="add mod">
          <ac:chgData name="Nicolas Sundqvist" userId="4ab87a78-26a9-42b5-a94b-25484133fa0b" providerId="ADAL" clId="{9A9EEDBD-574A-4024-B7F7-4FF07B30DFD6}" dt="2023-10-06T14:46:39.274" v="2008" actId="1076"/>
          <ac:cxnSpMkLst>
            <pc:docMk/>
            <pc:sldMk cId="2403190660" sldId="283"/>
            <ac:cxnSpMk id="91" creationId="{1CB5F208-385A-0C59-9D39-E38B3C1D18D4}"/>
          </ac:cxnSpMkLst>
        </pc:cxnChg>
        <pc:cxnChg chg="add mod">
          <ac:chgData name="Nicolas Sundqvist" userId="4ab87a78-26a9-42b5-a94b-25484133fa0b" providerId="ADAL" clId="{9A9EEDBD-574A-4024-B7F7-4FF07B30DFD6}" dt="2023-10-09T08:27:13.202" v="12655" actId="164"/>
          <ac:cxnSpMkLst>
            <pc:docMk/>
            <pc:sldMk cId="2403190660" sldId="283"/>
            <ac:cxnSpMk id="93" creationId="{EA7A9C36-E451-3DC2-B303-5E56C86974DD}"/>
          </ac:cxnSpMkLst>
        </pc:cxnChg>
        <pc:cxnChg chg="add mod">
          <ac:chgData name="Nicolas Sundqvist" userId="4ab87a78-26a9-42b5-a94b-25484133fa0b" providerId="ADAL" clId="{9A9EEDBD-574A-4024-B7F7-4FF07B30DFD6}" dt="2023-10-09T08:27:13.202" v="12655" actId="164"/>
          <ac:cxnSpMkLst>
            <pc:docMk/>
            <pc:sldMk cId="2403190660" sldId="283"/>
            <ac:cxnSpMk id="99" creationId="{D336881A-70F5-0EA5-92BE-D9C711707083}"/>
          </ac:cxnSpMkLst>
        </pc:cxnChg>
        <pc:cxnChg chg="add mod">
          <ac:chgData name="Nicolas Sundqvist" userId="4ab87a78-26a9-42b5-a94b-25484133fa0b" providerId="ADAL" clId="{9A9EEDBD-574A-4024-B7F7-4FF07B30DFD6}" dt="2023-10-09T08:27:13.202" v="12655" actId="164"/>
          <ac:cxnSpMkLst>
            <pc:docMk/>
            <pc:sldMk cId="2403190660" sldId="283"/>
            <ac:cxnSpMk id="103" creationId="{EDDA650A-DDFB-2E19-CA34-2410BB581992}"/>
          </ac:cxnSpMkLst>
        </pc:cxnChg>
        <pc:cxnChg chg="add mod">
          <ac:chgData name="Nicolas Sundqvist" userId="4ab87a78-26a9-42b5-a94b-25484133fa0b" providerId="ADAL" clId="{9A9EEDBD-574A-4024-B7F7-4FF07B30DFD6}" dt="2023-10-09T08:27:13.202" v="12655" actId="164"/>
          <ac:cxnSpMkLst>
            <pc:docMk/>
            <pc:sldMk cId="2403190660" sldId="283"/>
            <ac:cxnSpMk id="105" creationId="{0922259A-C641-AC89-0E3C-6D2104E7EAE6}"/>
          </ac:cxnSpMkLst>
        </pc:cxnChg>
        <pc:cxnChg chg="add mod">
          <ac:chgData name="Nicolas Sundqvist" userId="4ab87a78-26a9-42b5-a94b-25484133fa0b" providerId="ADAL" clId="{9A9EEDBD-574A-4024-B7F7-4FF07B30DFD6}" dt="2023-10-09T08:27:13.202" v="12655" actId="164"/>
          <ac:cxnSpMkLst>
            <pc:docMk/>
            <pc:sldMk cId="2403190660" sldId="283"/>
            <ac:cxnSpMk id="108" creationId="{7338CF8E-7F57-08BD-0D95-68F26736636D}"/>
          </ac:cxnSpMkLst>
        </pc:cxnChg>
        <pc:cxnChg chg="add mod">
          <ac:chgData name="Nicolas Sundqvist" userId="4ab87a78-26a9-42b5-a94b-25484133fa0b" providerId="ADAL" clId="{9A9EEDBD-574A-4024-B7F7-4FF07B30DFD6}" dt="2023-10-09T08:26:46.576" v="12652" actId="164"/>
          <ac:cxnSpMkLst>
            <pc:docMk/>
            <pc:sldMk cId="2403190660" sldId="283"/>
            <ac:cxnSpMk id="110" creationId="{405235CC-8FA2-8840-D16C-CC12D9D72C4B}"/>
          </ac:cxnSpMkLst>
        </pc:cxnChg>
        <pc:cxnChg chg="add mod">
          <ac:chgData name="Nicolas Sundqvist" userId="4ab87a78-26a9-42b5-a94b-25484133fa0b" providerId="ADAL" clId="{9A9EEDBD-574A-4024-B7F7-4FF07B30DFD6}" dt="2023-10-09T08:26:46.576" v="12652" actId="164"/>
          <ac:cxnSpMkLst>
            <pc:docMk/>
            <pc:sldMk cId="2403190660" sldId="283"/>
            <ac:cxnSpMk id="111" creationId="{C0899F69-CFA7-82E9-CD6F-DC2626E1A1B7}"/>
          </ac:cxnSpMkLst>
        </pc:cxnChg>
        <pc:cxnChg chg="add mod">
          <ac:chgData name="Nicolas Sundqvist" userId="4ab87a78-26a9-42b5-a94b-25484133fa0b" providerId="ADAL" clId="{9A9EEDBD-574A-4024-B7F7-4FF07B30DFD6}" dt="2023-10-09T08:26:46.576" v="12652" actId="164"/>
          <ac:cxnSpMkLst>
            <pc:docMk/>
            <pc:sldMk cId="2403190660" sldId="283"/>
            <ac:cxnSpMk id="112" creationId="{B21FA0BD-8C6C-53FB-F735-D8C00356D0F5}"/>
          </ac:cxnSpMkLst>
        </pc:cxnChg>
        <pc:cxnChg chg="add mod">
          <ac:chgData name="Nicolas Sundqvist" userId="4ab87a78-26a9-42b5-a94b-25484133fa0b" providerId="ADAL" clId="{9A9EEDBD-574A-4024-B7F7-4FF07B30DFD6}" dt="2023-10-09T08:26:46.576" v="12652" actId="164"/>
          <ac:cxnSpMkLst>
            <pc:docMk/>
            <pc:sldMk cId="2403190660" sldId="283"/>
            <ac:cxnSpMk id="113" creationId="{E289D633-346B-B909-BEC6-EC9DA0F8DED2}"/>
          </ac:cxnSpMkLst>
        </pc:cxnChg>
        <pc:cxnChg chg="add mod">
          <ac:chgData name="Nicolas Sundqvist" userId="4ab87a78-26a9-42b5-a94b-25484133fa0b" providerId="ADAL" clId="{9A9EEDBD-574A-4024-B7F7-4FF07B30DFD6}" dt="2023-10-09T08:26:46.576" v="12652" actId="164"/>
          <ac:cxnSpMkLst>
            <pc:docMk/>
            <pc:sldMk cId="2403190660" sldId="283"/>
            <ac:cxnSpMk id="114" creationId="{20C39791-7DCA-96D2-78DC-E3F6AE1FE8CB}"/>
          </ac:cxnSpMkLst>
        </pc:cxnChg>
        <pc:cxnChg chg="add del mod">
          <ac:chgData name="Nicolas Sundqvist" userId="4ab87a78-26a9-42b5-a94b-25484133fa0b" providerId="ADAL" clId="{9A9EEDBD-574A-4024-B7F7-4FF07B30DFD6}" dt="2023-10-06T14:10:15.059" v="1579" actId="478"/>
          <ac:cxnSpMkLst>
            <pc:docMk/>
            <pc:sldMk cId="2403190660" sldId="283"/>
            <ac:cxnSpMk id="120" creationId="{0DACA5D3-4830-72F7-4E4B-BD015E55B717}"/>
          </ac:cxnSpMkLst>
        </pc:cxnChg>
        <pc:cxnChg chg="add del mod">
          <ac:chgData name="Nicolas Sundqvist" userId="4ab87a78-26a9-42b5-a94b-25484133fa0b" providerId="ADAL" clId="{9A9EEDBD-574A-4024-B7F7-4FF07B30DFD6}" dt="2023-10-06T14:10:15.059" v="1579" actId="478"/>
          <ac:cxnSpMkLst>
            <pc:docMk/>
            <pc:sldMk cId="2403190660" sldId="283"/>
            <ac:cxnSpMk id="121" creationId="{5D2237AC-1A2E-D209-1BFC-B0A4A1F166F3}"/>
          </ac:cxnSpMkLst>
        </pc:cxnChg>
        <pc:cxnChg chg="add del mod">
          <ac:chgData name="Nicolas Sundqvist" userId="4ab87a78-26a9-42b5-a94b-25484133fa0b" providerId="ADAL" clId="{9A9EEDBD-574A-4024-B7F7-4FF07B30DFD6}" dt="2023-10-06T14:10:15.059" v="1579" actId="478"/>
          <ac:cxnSpMkLst>
            <pc:docMk/>
            <pc:sldMk cId="2403190660" sldId="283"/>
            <ac:cxnSpMk id="122" creationId="{FCC720B9-9684-49EB-85AA-685B8E691F1A}"/>
          </ac:cxnSpMkLst>
        </pc:cxnChg>
        <pc:cxnChg chg="add del mod">
          <ac:chgData name="Nicolas Sundqvist" userId="4ab87a78-26a9-42b5-a94b-25484133fa0b" providerId="ADAL" clId="{9A9EEDBD-574A-4024-B7F7-4FF07B30DFD6}" dt="2023-10-06T14:10:15.059" v="1579" actId="478"/>
          <ac:cxnSpMkLst>
            <pc:docMk/>
            <pc:sldMk cId="2403190660" sldId="283"/>
            <ac:cxnSpMk id="123" creationId="{D4B9333F-4B01-62FD-CE76-85CAE18A69EB}"/>
          </ac:cxnSpMkLst>
        </pc:cxnChg>
        <pc:cxnChg chg="add del mod">
          <ac:chgData name="Nicolas Sundqvist" userId="4ab87a78-26a9-42b5-a94b-25484133fa0b" providerId="ADAL" clId="{9A9EEDBD-574A-4024-B7F7-4FF07B30DFD6}" dt="2023-10-06T14:10:15.059" v="1579" actId="478"/>
          <ac:cxnSpMkLst>
            <pc:docMk/>
            <pc:sldMk cId="2403190660" sldId="283"/>
            <ac:cxnSpMk id="124" creationId="{D6C0AF57-1BD5-019C-CF64-879DD1139112}"/>
          </ac:cxnSpMkLst>
        </pc:cxnChg>
        <pc:cxnChg chg="add mod">
          <ac:chgData name="Nicolas Sundqvist" userId="4ab87a78-26a9-42b5-a94b-25484133fa0b" providerId="ADAL" clId="{9A9EEDBD-574A-4024-B7F7-4FF07B30DFD6}" dt="2023-10-06T14:46:39.274" v="2008" actId="1076"/>
          <ac:cxnSpMkLst>
            <pc:docMk/>
            <pc:sldMk cId="2403190660" sldId="283"/>
            <ac:cxnSpMk id="131" creationId="{DF6A72CA-361C-A9BE-F801-8B51018F1187}"/>
          </ac:cxnSpMkLst>
        </pc:cxnChg>
        <pc:cxnChg chg="add mod">
          <ac:chgData name="Nicolas Sundqvist" userId="4ab87a78-26a9-42b5-a94b-25484133fa0b" providerId="ADAL" clId="{9A9EEDBD-574A-4024-B7F7-4FF07B30DFD6}" dt="2023-10-06T14:46:39.274" v="2008" actId="1076"/>
          <ac:cxnSpMkLst>
            <pc:docMk/>
            <pc:sldMk cId="2403190660" sldId="283"/>
            <ac:cxnSpMk id="133" creationId="{0E3A14B7-EC5F-DA65-102D-DEB90D626956}"/>
          </ac:cxnSpMkLst>
        </pc:cxnChg>
        <pc:cxnChg chg="add mod">
          <ac:chgData name="Nicolas Sundqvist" userId="4ab87a78-26a9-42b5-a94b-25484133fa0b" providerId="ADAL" clId="{9A9EEDBD-574A-4024-B7F7-4FF07B30DFD6}" dt="2023-10-09T08:22:50.280" v="12639" actId="14100"/>
          <ac:cxnSpMkLst>
            <pc:docMk/>
            <pc:sldMk cId="2403190660" sldId="283"/>
            <ac:cxnSpMk id="140" creationId="{00D657A5-81BD-0C74-D98D-0D30B25E0913}"/>
          </ac:cxnSpMkLst>
        </pc:cxnChg>
        <pc:cxnChg chg="add mod">
          <ac:chgData name="Nicolas Sundqvist" userId="4ab87a78-26a9-42b5-a94b-25484133fa0b" providerId="ADAL" clId="{9A9EEDBD-574A-4024-B7F7-4FF07B30DFD6}" dt="2023-10-09T08:22:26.584" v="12637" actId="1036"/>
          <ac:cxnSpMkLst>
            <pc:docMk/>
            <pc:sldMk cId="2403190660" sldId="283"/>
            <ac:cxnSpMk id="142" creationId="{016BC832-561C-F9B1-CE0D-0945DEC5BFFF}"/>
          </ac:cxnSpMkLst>
        </pc:cxnChg>
        <pc:cxnChg chg="mod">
          <ac:chgData name="Nicolas Sundqvist" userId="4ab87a78-26a9-42b5-a94b-25484133fa0b" providerId="ADAL" clId="{9A9EEDBD-574A-4024-B7F7-4FF07B30DFD6}" dt="2023-10-06T14:29:27.254" v="1872" actId="208"/>
          <ac:cxnSpMkLst>
            <pc:docMk/>
            <pc:sldMk cId="2403190660" sldId="283"/>
            <ac:cxnSpMk id="158" creationId="{0EF5BAB3-F476-E441-C216-EF6CE6B8FBA7}"/>
          </ac:cxnSpMkLst>
        </pc:cxnChg>
        <pc:cxnChg chg="mod">
          <ac:chgData name="Nicolas Sundqvist" userId="4ab87a78-26a9-42b5-a94b-25484133fa0b" providerId="ADAL" clId="{9A9EEDBD-574A-4024-B7F7-4FF07B30DFD6}" dt="2023-10-06T14:22:19.523" v="1771"/>
          <ac:cxnSpMkLst>
            <pc:docMk/>
            <pc:sldMk cId="2403190660" sldId="283"/>
            <ac:cxnSpMk id="159" creationId="{9993C32B-4BA3-C891-0E0E-DAE1EF6E3174}"/>
          </ac:cxnSpMkLst>
        </pc:cxnChg>
        <pc:cxnChg chg="mod">
          <ac:chgData name="Nicolas Sundqvist" userId="4ab87a78-26a9-42b5-a94b-25484133fa0b" providerId="ADAL" clId="{9A9EEDBD-574A-4024-B7F7-4FF07B30DFD6}" dt="2023-10-06T14:22:19.523" v="1771"/>
          <ac:cxnSpMkLst>
            <pc:docMk/>
            <pc:sldMk cId="2403190660" sldId="283"/>
            <ac:cxnSpMk id="160" creationId="{FCD5241B-BC9C-09B1-FA56-B56A68D32997}"/>
          </ac:cxnSpMkLst>
        </pc:cxnChg>
        <pc:cxnChg chg="mod">
          <ac:chgData name="Nicolas Sundqvist" userId="4ab87a78-26a9-42b5-a94b-25484133fa0b" providerId="ADAL" clId="{9A9EEDBD-574A-4024-B7F7-4FF07B30DFD6}" dt="2023-10-06T14:22:19.523" v="1771"/>
          <ac:cxnSpMkLst>
            <pc:docMk/>
            <pc:sldMk cId="2403190660" sldId="283"/>
            <ac:cxnSpMk id="161" creationId="{72500354-822B-AE2D-529F-8F33978BDFED}"/>
          </ac:cxnSpMkLst>
        </pc:cxnChg>
        <pc:cxnChg chg="mod">
          <ac:chgData name="Nicolas Sundqvist" userId="4ab87a78-26a9-42b5-a94b-25484133fa0b" providerId="ADAL" clId="{9A9EEDBD-574A-4024-B7F7-4FF07B30DFD6}" dt="2023-10-06T14:22:19.523" v="1771"/>
          <ac:cxnSpMkLst>
            <pc:docMk/>
            <pc:sldMk cId="2403190660" sldId="283"/>
            <ac:cxnSpMk id="163" creationId="{A66A2BBD-2975-1E9A-DC95-351A4C76812C}"/>
          </ac:cxnSpMkLst>
        </pc:cxnChg>
        <pc:cxnChg chg="mod">
          <ac:chgData name="Nicolas Sundqvist" userId="4ab87a78-26a9-42b5-a94b-25484133fa0b" providerId="ADAL" clId="{9A9EEDBD-574A-4024-B7F7-4FF07B30DFD6}" dt="2023-10-06T14:22:19.523" v="1771"/>
          <ac:cxnSpMkLst>
            <pc:docMk/>
            <pc:sldMk cId="2403190660" sldId="283"/>
            <ac:cxnSpMk id="164" creationId="{39FD91B3-D382-2228-7673-33ADE806C79E}"/>
          </ac:cxnSpMkLst>
        </pc:cxnChg>
        <pc:cxnChg chg="mod">
          <ac:chgData name="Nicolas Sundqvist" userId="4ab87a78-26a9-42b5-a94b-25484133fa0b" providerId="ADAL" clId="{9A9EEDBD-574A-4024-B7F7-4FF07B30DFD6}" dt="2023-10-06T14:29:27.254" v="1872" actId="208"/>
          <ac:cxnSpMkLst>
            <pc:docMk/>
            <pc:sldMk cId="2403190660" sldId="283"/>
            <ac:cxnSpMk id="165" creationId="{D4AD8B1A-D003-AC94-BE56-8531948CAA3C}"/>
          </ac:cxnSpMkLst>
        </pc:cxnChg>
        <pc:cxnChg chg="mod">
          <ac:chgData name="Nicolas Sundqvist" userId="4ab87a78-26a9-42b5-a94b-25484133fa0b" providerId="ADAL" clId="{9A9EEDBD-574A-4024-B7F7-4FF07B30DFD6}" dt="2023-10-06T14:22:19.523" v="1771"/>
          <ac:cxnSpMkLst>
            <pc:docMk/>
            <pc:sldMk cId="2403190660" sldId="283"/>
            <ac:cxnSpMk id="166" creationId="{EAD7201D-4277-2EA1-19B8-918A1718C1A0}"/>
          </ac:cxnSpMkLst>
        </pc:cxnChg>
        <pc:cxnChg chg="mod">
          <ac:chgData name="Nicolas Sundqvist" userId="4ab87a78-26a9-42b5-a94b-25484133fa0b" providerId="ADAL" clId="{9A9EEDBD-574A-4024-B7F7-4FF07B30DFD6}" dt="2023-10-06T14:22:19.523" v="1771"/>
          <ac:cxnSpMkLst>
            <pc:docMk/>
            <pc:sldMk cId="2403190660" sldId="283"/>
            <ac:cxnSpMk id="167" creationId="{D9D2E253-5726-63F5-1930-F9057E0895D4}"/>
          </ac:cxnSpMkLst>
        </pc:cxnChg>
        <pc:cxnChg chg="mod">
          <ac:chgData name="Nicolas Sundqvist" userId="4ab87a78-26a9-42b5-a94b-25484133fa0b" providerId="ADAL" clId="{9A9EEDBD-574A-4024-B7F7-4FF07B30DFD6}" dt="2023-10-06T14:29:27.254" v="1872" actId="208"/>
          <ac:cxnSpMkLst>
            <pc:docMk/>
            <pc:sldMk cId="2403190660" sldId="283"/>
            <ac:cxnSpMk id="168" creationId="{AC1395B6-5A87-ACCC-19ED-0EE0A401D33B}"/>
          </ac:cxnSpMkLst>
        </pc:cxnChg>
        <pc:cxnChg chg="mod">
          <ac:chgData name="Nicolas Sundqvist" userId="4ab87a78-26a9-42b5-a94b-25484133fa0b" providerId="ADAL" clId="{9A9EEDBD-574A-4024-B7F7-4FF07B30DFD6}" dt="2023-10-06T14:22:19.523" v="1771"/>
          <ac:cxnSpMkLst>
            <pc:docMk/>
            <pc:sldMk cId="2403190660" sldId="283"/>
            <ac:cxnSpMk id="170" creationId="{B650C554-49A7-BBED-A54B-563BA28E1E00}"/>
          </ac:cxnSpMkLst>
        </pc:cxnChg>
        <pc:cxnChg chg="mod">
          <ac:chgData name="Nicolas Sundqvist" userId="4ab87a78-26a9-42b5-a94b-25484133fa0b" providerId="ADAL" clId="{9A9EEDBD-574A-4024-B7F7-4FF07B30DFD6}" dt="2023-10-06T14:22:19.523" v="1771"/>
          <ac:cxnSpMkLst>
            <pc:docMk/>
            <pc:sldMk cId="2403190660" sldId="283"/>
            <ac:cxnSpMk id="171" creationId="{515DB4EF-11CD-13FD-6117-E4F8B7D450A4}"/>
          </ac:cxnSpMkLst>
        </pc:cxnChg>
        <pc:cxnChg chg="add mod">
          <ac:chgData name="Nicolas Sundqvist" userId="4ab87a78-26a9-42b5-a94b-25484133fa0b" providerId="ADAL" clId="{9A9EEDBD-574A-4024-B7F7-4FF07B30DFD6}" dt="2023-10-06T14:46:39.274" v="2008" actId="1076"/>
          <ac:cxnSpMkLst>
            <pc:docMk/>
            <pc:sldMk cId="2403190660" sldId="283"/>
            <ac:cxnSpMk id="173" creationId="{2F8E299B-B0F2-327E-4B86-65A947328FB7}"/>
          </ac:cxnSpMkLst>
        </pc:cxnChg>
        <pc:cxnChg chg="add mod">
          <ac:chgData name="Nicolas Sundqvist" userId="4ab87a78-26a9-42b5-a94b-25484133fa0b" providerId="ADAL" clId="{9A9EEDBD-574A-4024-B7F7-4FF07B30DFD6}" dt="2023-10-09T08:28:39.870" v="12666" actId="164"/>
          <ac:cxnSpMkLst>
            <pc:docMk/>
            <pc:sldMk cId="2403190660" sldId="283"/>
            <ac:cxnSpMk id="174" creationId="{5916387C-FA39-8FC9-B124-82F7418E3AE0}"/>
          </ac:cxnSpMkLst>
        </pc:cxnChg>
        <pc:cxnChg chg="add mod">
          <ac:chgData name="Nicolas Sundqvist" userId="4ab87a78-26a9-42b5-a94b-25484133fa0b" providerId="ADAL" clId="{9A9EEDBD-574A-4024-B7F7-4FF07B30DFD6}" dt="2023-10-09T08:28:39.870" v="12666" actId="164"/>
          <ac:cxnSpMkLst>
            <pc:docMk/>
            <pc:sldMk cId="2403190660" sldId="283"/>
            <ac:cxnSpMk id="176" creationId="{F64683EC-2949-DA84-1EBD-6743D61AA935}"/>
          </ac:cxnSpMkLst>
        </pc:cxnChg>
        <pc:cxnChg chg="add mod">
          <ac:chgData name="Nicolas Sundqvist" userId="4ab87a78-26a9-42b5-a94b-25484133fa0b" providerId="ADAL" clId="{9A9EEDBD-574A-4024-B7F7-4FF07B30DFD6}" dt="2023-10-09T08:28:39.870" v="12666" actId="164"/>
          <ac:cxnSpMkLst>
            <pc:docMk/>
            <pc:sldMk cId="2403190660" sldId="283"/>
            <ac:cxnSpMk id="177" creationId="{CE137A06-20E7-1AD9-96DE-BC031D24DD13}"/>
          </ac:cxnSpMkLst>
        </pc:cxnChg>
        <pc:cxnChg chg="add mod">
          <ac:chgData name="Nicolas Sundqvist" userId="4ab87a78-26a9-42b5-a94b-25484133fa0b" providerId="ADAL" clId="{9A9EEDBD-574A-4024-B7F7-4FF07B30DFD6}" dt="2023-10-09T08:28:39.870" v="12666" actId="164"/>
          <ac:cxnSpMkLst>
            <pc:docMk/>
            <pc:sldMk cId="2403190660" sldId="283"/>
            <ac:cxnSpMk id="178" creationId="{FED0AD6B-178F-21DC-D10C-8CF5C928889A}"/>
          </ac:cxnSpMkLst>
        </pc:cxnChg>
        <pc:cxnChg chg="add mod">
          <ac:chgData name="Nicolas Sundqvist" userId="4ab87a78-26a9-42b5-a94b-25484133fa0b" providerId="ADAL" clId="{9A9EEDBD-574A-4024-B7F7-4FF07B30DFD6}" dt="2023-10-09T08:28:39.870" v="12666" actId="164"/>
          <ac:cxnSpMkLst>
            <pc:docMk/>
            <pc:sldMk cId="2403190660" sldId="283"/>
            <ac:cxnSpMk id="179" creationId="{3E8BF21B-23C1-7804-7A4A-26000243CE71}"/>
          </ac:cxnSpMkLst>
        </pc:cxnChg>
        <pc:cxnChg chg="add del mod">
          <ac:chgData name="Nicolas Sundqvist" userId="4ab87a78-26a9-42b5-a94b-25484133fa0b" providerId="ADAL" clId="{9A9EEDBD-574A-4024-B7F7-4FF07B30DFD6}" dt="2023-10-06T14:23:24.772" v="1783" actId="478"/>
          <ac:cxnSpMkLst>
            <pc:docMk/>
            <pc:sldMk cId="2403190660" sldId="283"/>
            <ac:cxnSpMk id="180" creationId="{ED56F989-688F-007D-EACE-A9C9E56FBA06}"/>
          </ac:cxnSpMkLst>
        </pc:cxnChg>
        <pc:cxnChg chg="add del mod">
          <ac:chgData name="Nicolas Sundqvist" userId="4ab87a78-26a9-42b5-a94b-25484133fa0b" providerId="ADAL" clId="{9A9EEDBD-574A-4024-B7F7-4FF07B30DFD6}" dt="2023-10-06T14:23:24.772" v="1783" actId="478"/>
          <ac:cxnSpMkLst>
            <pc:docMk/>
            <pc:sldMk cId="2403190660" sldId="283"/>
            <ac:cxnSpMk id="181" creationId="{48A567F9-82D2-7E17-1E03-F49067178878}"/>
          </ac:cxnSpMkLst>
        </pc:cxnChg>
        <pc:cxnChg chg="add del mod">
          <ac:chgData name="Nicolas Sundqvist" userId="4ab87a78-26a9-42b5-a94b-25484133fa0b" providerId="ADAL" clId="{9A9EEDBD-574A-4024-B7F7-4FF07B30DFD6}" dt="2023-10-06T14:23:24.772" v="1783" actId="478"/>
          <ac:cxnSpMkLst>
            <pc:docMk/>
            <pc:sldMk cId="2403190660" sldId="283"/>
            <ac:cxnSpMk id="182" creationId="{75A8AF6C-6C48-71F0-DBDC-6C509A4C0076}"/>
          </ac:cxnSpMkLst>
        </pc:cxnChg>
        <pc:cxnChg chg="add del mod">
          <ac:chgData name="Nicolas Sundqvist" userId="4ab87a78-26a9-42b5-a94b-25484133fa0b" providerId="ADAL" clId="{9A9EEDBD-574A-4024-B7F7-4FF07B30DFD6}" dt="2023-10-06T14:23:24.772" v="1783" actId="478"/>
          <ac:cxnSpMkLst>
            <pc:docMk/>
            <pc:sldMk cId="2403190660" sldId="283"/>
            <ac:cxnSpMk id="183" creationId="{5446FE33-D3CF-9F23-5301-CEEBE89FD882}"/>
          </ac:cxnSpMkLst>
        </pc:cxnChg>
        <pc:cxnChg chg="add del mod">
          <ac:chgData name="Nicolas Sundqvist" userId="4ab87a78-26a9-42b5-a94b-25484133fa0b" providerId="ADAL" clId="{9A9EEDBD-574A-4024-B7F7-4FF07B30DFD6}" dt="2023-10-06T14:23:24.772" v="1783" actId="478"/>
          <ac:cxnSpMkLst>
            <pc:docMk/>
            <pc:sldMk cId="2403190660" sldId="283"/>
            <ac:cxnSpMk id="184" creationId="{7D1ACBC5-CCEC-7E24-6A5E-22D6B9FF71CD}"/>
          </ac:cxnSpMkLst>
        </pc:cxnChg>
        <pc:cxnChg chg="add del mod">
          <ac:chgData name="Nicolas Sundqvist" userId="4ab87a78-26a9-42b5-a94b-25484133fa0b" providerId="ADAL" clId="{9A9EEDBD-574A-4024-B7F7-4FF07B30DFD6}" dt="2023-10-06T14:23:25.608" v="1784" actId="478"/>
          <ac:cxnSpMkLst>
            <pc:docMk/>
            <pc:sldMk cId="2403190660" sldId="283"/>
            <ac:cxnSpMk id="185" creationId="{91AE4DAC-78E1-115D-0D4D-16F7807BE95E}"/>
          </ac:cxnSpMkLst>
        </pc:cxnChg>
        <pc:cxnChg chg="add mod">
          <ac:chgData name="Nicolas Sundqvist" userId="4ab87a78-26a9-42b5-a94b-25484133fa0b" providerId="ADAL" clId="{9A9EEDBD-574A-4024-B7F7-4FF07B30DFD6}" dt="2023-10-06T14:46:39.274" v="2008" actId="1076"/>
          <ac:cxnSpMkLst>
            <pc:docMk/>
            <pc:sldMk cId="2403190660" sldId="283"/>
            <ac:cxnSpMk id="186" creationId="{109DDBAD-83F3-F03C-8686-8A0E9A20F64B}"/>
          </ac:cxnSpMkLst>
        </pc:cxnChg>
        <pc:cxnChg chg="mod">
          <ac:chgData name="Nicolas Sundqvist" userId="4ab87a78-26a9-42b5-a94b-25484133fa0b" providerId="ADAL" clId="{9A9EEDBD-574A-4024-B7F7-4FF07B30DFD6}" dt="2023-10-06T14:22:48.417" v="1774"/>
          <ac:cxnSpMkLst>
            <pc:docMk/>
            <pc:sldMk cId="2403190660" sldId="283"/>
            <ac:cxnSpMk id="189" creationId="{430C2516-E1EC-817D-B53E-716CAF360D06}"/>
          </ac:cxnSpMkLst>
        </pc:cxnChg>
        <pc:cxnChg chg="mod">
          <ac:chgData name="Nicolas Sundqvist" userId="4ab87a78-26a9-42b5-a94b-25484133fa0b" providerId="ADAL" clId="{9A9EEDBD-574A-4024-B7F7-4FF07B30DFD6}" dt="2023-10-06T14:22:48.417" v="1774"/>
          <ac:cxnSpMkLst>
            <pc:docMk/>
            <pc:sldMk cId="2403190660" sldId="283"/>
            <ac:cxnSpMk id="190" creationId="{61BF9AF8-4F62-860F-C76C-1A68C02D8B5B}"/>
          </ac:cxnSpMkLst>
        </pc:cxnChg>
        <pc:cxnChg chg="mod">
          <ac:chgData name="Nicolas Sundqvist" userId="4ab87a78-26a9-42b5-a94b-25484133fa0b" providerId="ADAL" clId="{9A9EEDBD-574A-4024-B7F7-4FF07B30DFD6}" dt="2023-10-06T14:22:48.417" v="1774"/>
          <ac:cxnSpMkLst>
            <pc:docMk/>
            <pc:sldMk cId="2403190660" sldId="283"/>
            <ac:cxnSpMk id="191" creationId="{2996AF8A-22D2-A4EF-3D3B-EA1A812C23E5}"/>
          </ac:cxnSpMkLst>
        </pc:cxnChg>
        <pc:cxnChg chg="mod">
          <ac:chgData name="Nicolas Sundqvist" userId="4ab87a78-26a9-42b5-a94b-25484133fa0b" providerId="ADAL" clId="{9A9EEDBD-574A-4024-B7F7-4FF07B30DFD6}" dt="2023-10-06T14:22:48.417" v="1774"/>
          <ac:cxnSpMkLst>
            <pc:docMk/>
            <pc:sldMk cId="2403190660" sldId="283"/>
            <ac:cxnSpMk id="192" creationId="{E8B5EFFC-7CC8-9BFE-C5F1-6E5D8B2D1BFE}"/>
          </ac:cxnSpMkLst>
        </pc:cxnChg>
        <pc:cxnChg chg="mod">
          <ac:chgData name="Nicolas Sundqvist" userId="4ab87a78-26a9-42b5-a94b-25484133fa0b" providerId="ADAL" clId="{9A9EEDBD-574A-4024-B7F7-4FF07B30DFD6}" dt="2023-10-06T14:22:48.417" v="1774"/>
          <ac:cxnSpMkLst>
            <pc:docMk/>
            <pc:sldMk cId="2403190660" sldId="283"/>
            <ac:cxnSpMk id="193" creationId="{8F715828-F13F-506E-4AA8-1DE167051EC5}"/>
          </ac:cxnSpMkLst>
        </pc:cxnChg>
        <pc:cxnChg chg="mod">
          <ac:chgData name="Nicolas Sundqvist" userId="4ab87a78-26a9-42b5-a94b-25484133fa0b" providerId="ADAL" clId="{9A9EEDBD-574A-4024-B7F7-4FF07B30DFD6}" dt="2023-10-06T14:22:48.417" v="1774"/>
          <ac:cxnSpMkLst>
            <pc:docMk/>
            <pc:sldMk cId="2403190660" sldId="283"/>
            <ac:cxnSpMk id="194" creationId="{ABC3FA77-8E05-B9A7-CEB4-377E3DAB167B}"/>
          </ac:cxnSpMkLst>
        </pc:cxnChg>
        <pc:cxnChg chg="mod">
          <ac:chgData name="Nicolas Sundqvist" userId="4ab87a78-26a9-42b5-a94b-25484133fa0b" providerId="ADAL" clId="{9A9EEDBD-574A-4024-B7F7-4FF07B30DFD6}" dt="2023-10-06T14:22:48.417" v="1774"/>
          <ac:cxnSpMkLst>
            <pc:docMk/>
            <pc:sldMk cId="2403190660" sldId="283"/>
            <ac:cxnSpMk id="195" creationId="{98997C8D-6AEB-D809-897E-BA094EDF7552}"/>
          </ac:cxnSpMkLst>
        </pc:cxnChg>
        <pc:cxnChg chg="mod">
          <ac:chgData name="Nicolas Sundqvist" userId="4ab87a78-26a9-42b5-a94b-25484133fa0b" providerId="ADAL" clId="{9A9EEDBD-574A-4024-B7F7-4FF07B30DFD6}" dt="2023-10-06T14:22:48.417" v="1774"/>
          <ac:cxnSpMkLst>
            <pc:docMk/>
            <pc:sldMk cId="2403190660" sldId="283"/>
            <ac:cxnSpMk id="196" creationId="{9C933C48-F395-25BD-3F2D-24E7C3C8FC8A}"/>
          </ac:cxnSpMkLst>
        </pc:cxnChg>
        <pc:cxnChg chg="mod">
          <ac:chgData name="Nicolas Sundqvist" userId="4ab87a78-26a9-42b5-a94b-25484133fa0b" providerId="ADAL" clId="{9A9EEDBD-574A-4024-B7F7-4FF07B30DFD6}" dt="2023-10-06T14:22:48.417" v="1774"/>
          <ac:cxnSpMkLst>
            <pc:docMk/>
            <pc:sldMk cId="2403190660" sldId="283"/>
            <ac:cxnSpMk id="197" creationId="{C5C10912-5E19-E830-1986-EBB7558CAE04}"/>
          </ac:cxnSpMkLst>
        </pc:cxnChg>
        <pc:cxnChg chg="mod">
          <ac:chgData name="Nicolas Sundqvist" userId="4ab87a78-26a9-42b5-a94b-25484133fa0b" providerId="ADAL" clId="{9A9EEDBD-574A-4024-B7F7-4FF07B30DFD6}" dt="2023-10-06T14:22:48.417" v="1774"/>
          <ac:cxnSpMkLst>
            <pc:docMk/>
            <pc:sldMk cId="2403190660" sldId="283"/>
            <ac:cxnSpMk id="198" creationId="{3B4F3345-73FD-71A8-1589-13E92A149F70}"/>
          </ac:cxnSpMkLst>
        </pc:cxnChg>
        <pc:cxnChg chg="mod">
          <ac:chgData name="Nicolas Sundqvist" userId="4ab87a78-26a9-42b5-a94b-25484133fa0b" providerId="ADAL" clId="{9A9EEDBD-574A-4024-B7F7-4FF07B30DFD6}" dt="2023-10-06T14:23:02.552" v="1776"/>
          <ac:cxnSpMkLst>
            <pc:docMk/>
            <pc:sldMk cId="2403190660" sldId="283"/>
            <ac:cxnSpMk id="200" creationId="{8A364FC7-DC7A-0FC7-9C40-4D0BD69B58D9}"/>
          </ac:cxnSpMkLst>
        </pc:cxnChg>
        <pc:cxnChg chg="mod">
          <ac:chgData name="Nicolas Sundqvist" userId="4ab87a78-26a9-42b5-a94b-25484133fa0b" providerId="ADAL" clId="{9A9EEDBD-574A-4024-B7F7-4FF07B30DFD6}" dt="2023-10-06T14:23:02.552" v="1776"/>
          <ac:cxnSpMkLst>
            <pc:docMk/>
            <pc:sldMk cId="2403190660" sldId="283"/>
            <ac:cxnSpMk id="201" creationId="{405F772B-D33E-7089-F32C-1C0D2DB1475F}"/>
          </ac:cxnSpMkLst>
        </pc:cxnChg>
        <pc:cxnChg chg="mod">
          <ac:chgData name="Nicolas Sundqvist" userId="4ab87a78-26a9-42b5-a94b-25484133fa0b" providerId="ADAL" clId="{9A9EEDBD-574A-4024-B7F7-4FF07B30DFD6}" dt="2023-10-06T14:23:02.552" v="1776"/>
          <ac:cxnSpMkLst>
            <pc:docMk/>
            <pc:sldMk cId="2403190660" sldId="283"/>
            <ac:cxnSpMk id="202" creationId="{A081FF17-DB3F-7AA6-4CB5-9564B033C8B8}"/>
          </ac:cxnSpMkLst>
        </pc:cxnChg>
        <pc:cxnChg chg="mod">
          <ac:chgData name="Nicolas Sundqvist" userId="4ab87a78-26a9-42b5-a94b-25484133fa0b" providerId="ADAL" clId="{9A9EEDBD-574A-4024-B7F7-4FF07B30DFD6}" dt="2023-10-06T14:23:02.552" v="1776"/>
          <ac:cxnSpMkLst>
            <pc:docMk/>
            <pc:sldMk cId="2403190660" sldId="283"/>
            <ac:cxnSpMk id="203" creationId="{8C2498DF-F3F0-1E51-8F25-3909E637D651}"/>
          </ac:cxnSpMkLst>
        </pc:cxnChg>
        <pc:cxnChg chg="mod">
          <ac:chgData name="Nicolas Sundqvist" userId="4ab87a78-26a9-42b5-a94b-25484133fa0b" providerId="ADAL" clId="{9A9EEDBD-574A-4024-B7F7-4FF07B30DFD6}" dt="2023-10-06T14:23:02.552" v="1776"/>
          <ac:cxnSpMkLst>
            <pc:docMk/>
            <pc:sldMk cId="2403190660" sldId="283"/>
            <ac:cxnSpMk id="204" creationId="{325A4591-20EB-7282-698D-66719E19D47D}"/>
          </ac:cxnSpMkLst>
        </pc:cxnChg>
        <pc:cxnChg chg="mod">
          <ac:chgData name="Nicolas Sundqvist" userId="4ab87a78-26a9-42b5-a94b-25484133fa0b" providerId="ADAL" clId="{9A9EEDBD-574A-4024-B7F7-4FF07B30DFD6}" dt="2023-10-06T14:23:02.552" v="1776"/>
          <ac:cxnSpMkLst>
            <pc:docMk/>
            <pc:sldMk cId="2403190660" sldId="283"/>
            <ac:cxnSpMk id="205" creationId="{829AEAB8-B1A6-D550-3E83-7F481F52F5B4}"/>
          </ac:cxnSpMkLst>
        </pc:cxnChg>
        <pc:cxnChg chg="mod">
          <ac:chgData name="Nicolas Sundqvist" userId="4ab87a78-26a9-42b5-a94b-25484133fa0b" providerId="ADAL" clId="{9A9EEDBD-574A-4024-B7F7-4FF07B30DFD6}" dt="2023-10-06T14:23:02.552" v="1776"/>
          <ac:cxnSpMkLst>
            <pc:docMk/>
            <pc:sldMk cId="2403190660" sldId="283"/>
            <ac:cxnSpMk id="206" creationId="{745C4069-722F-0757-2237-1B30A4AA5FF3}"/>
          </ac:cxnSpMkLst>
        </pc:cxnChg>
        <pc:cxnChg chg="mod">
          <ac:chgData name="Nicolas Sundqvist" userId="4ab87a78-26a9-42b5-a94b-25484133fa0b" providerId="ADAL" clId="{9A9EEDBD-574A-4024-B7F7-4FF07B30DFD6}" dt="2023-10-06T14:23:02.552" v="1776"/>
          <ac:cxnSpMkLst>
            <pc:docMk/>
            <pc:sldMk cId="2403190660" sldId="283"/>
            <ac:cxnSpMk id="207" creationId="{4816D56C-5FBE-D5E1-BD73-A877B8D762EA}"/>
          </ac:cxnSpMkLst>
        </pc:cxnChg>
        <pc:cxnChg chg="mod">
          <ac:chgData name="Nicolas Sundqvist" userId="4ab87a78-26a9-42b5-a94b-25484133fa0b" providerId="ADAL" clId="{9A9EEDBD-574A-4024-B7F7-4FF07B30DFD6}" dt="2023-10-06T14:23:02.552" v="1776"/>
          <ac:cxnSpMkLst>
            <pc:docMk/>
            <pc:sldMk cId="2403190660" sldId="283"/>
            <ac:cxnSpMk id="208" creationId="{1A99E260-F157-07DD-EAAE-AAEA2F241DB6}"/>
          </ac:cxnSpMkLst>
        </pc:cxnChg>
        <pc:cxnChg chg="mod">
          <ac:chgData name="Nicolas Sundqvist" userId="4ab87a78-26a9-42b5-a94b-25484133fa0b" providerId="ADAL" clId="{9A9EEDBD-574A-4024-B7F7-4FF07B30DFD6}" dt="2023-10-06T14:23:02.552" v="1776"/>
          <ac:cxnSpMkLst>
            <pc:docMk/>
            <pc:sldMk cId="2403190660" sldId="283"/>
            <ac:cxnSpMk id="209" creationId="{90CFFDDA-0910-0CF2-FD11-3E2D3DC09A30}"/>
          </ac:cxnSpMkLst>
        </pc:cxnChg>
        <pc:cxnChg chg="add mod ord">
          <ac:chgData name="Nicolas Sundqvist" userId="4ab87a78-26a9-42b5-a94b-25484133fa0b" providerId="ADAL" clId="{9A9EEDBD-574A-4024-B7F7-4FF07B30DFD6}" dt="2023-10-09T08:28:39.870" v="12666" actId="164"/>
          <ac:cxnSpMkLst>
            <pc:docMk/>
            <pc:sldMk cId="2403190660" sldId="283"/>
            <ac:cxnSpMk id="210" creationId="{60DEEF70-D776-0250-CD61-B39139AC6E8E}"/>
          </ac:cxnSpMkLst>
        </pc:cxnChg>
        <pc:cxnChg chg="add mod ord">
          <ac:chgData name="Nicolas Sundqvist" userId="4ab87a78-26a9-42b5-a94b-25484133fa0b" providerId="ADAL" clId="{9A9EEDBD-574A-4024-B7F7-4FF07B30DFD6}" dt="2023-10-09T08:28:39.870" v="12666" actId="164"/>
          <ac:cxnSpMkLst>
            <pc:docMk/>
            <pc:sldMk cId="2403190660" sldId="283"/>
            <ac:cxnSpMk id="211" creationId="{4348A120-0545-F39A-AFB3-89DD2BDB2A1E}"/>
          </ac:cxnSpMkLst>
        </pc:cxnChg>
        <pc:cxnChg chg="add mod ord">
          <ac:chgData name="Nicolas Sundqvist" userId="4ab87a78-26a9-42b5-a94b-25484133fa0b" providerId="ADAL" clId="{9A9EEDBD-574A-4024-B7F7-4FF07B30DFD6}" dt="2023-10-09T08:28:39.870" v="12666" actId="164"/>
          <ac:cxnSpMkLst>
            <pc:docMk/>
            <pc:sldMk cId="2403190660" sldId="283"/>
            <ac:cxnSpMk id="212" creationId="{ED68AB02-6394-8D77-0FBE-89222AB3FF37}"/>
          </ac:cxnSpMkLst>
        </pc:cxnChg>
        <pc:cxnChg chg="add mod ord">
          <ac:chgData name="Nicolas Sundqvist" userId="4ab87a78-26a9-42b5-a94b-25484133fa0b" providerId="ADAL" clId="{9A9EEDBD-574A-4024-B7F7-4FF07B30DFD6}" dt="2023-10-09T08:28:39.870" v="12666" actId="164"/>
          <ac:cxnSpMkLst>
            <pc:docMk/>
            <pc:sldMk cId="2403190660" sldId="283"/>
            <ac:cxnSpMk id="213" creationId="{97BE03B3-AFE1-4798-C46B-81ADA2D2CA7D}"/>
          </ac:cxnSpMkLst>
        </pc:cxnChg>
        <pc:cxnChg chg="add mod ord">
          <ac:chgData name="Nicolas Sundqvist" userId="4ab87a78-26a9-42b5-a94b-25484133fa0b" providerId="ADAL" clId="{9A9EEDBD-574A-4024-B7F7-4FF07B30DFD6}" dt="2023-10-09T08:28:39.870" v="12666" actId="164"/>
          <ac:cxnSpMkLst>
            <pc:docMk/>
            <pc:sldMk cId="2403190660" sldId="283"/>
            <ac:cxnSpMk id="214" creationId="{2A3B3A0A-9018-C0D6-C61D-1633B25CC03E}"/>
          </ac:cxnSpMkLst>
        </pc:cxnChg>
        <pc:cxnChg chg="add mod ord">
          <ac:chgData name="Nicolas Sundqvist" userId="4ab87a78-26a9-42b5-a94b-25484133fa0b" providerId="ADAL" clId="{9A9EEDBD-574A-4024-B7F7-4FF07B30DFD6}" dt="2023-10-09T08:28:39.870" v="12666" actId="164"/>
          <ac:cxnSpMkLst>
            <pc:docMk/>
            <pc:sldMk cId="2403190660" sldId="283"/>
            <ac:cxnSpMk id="220" creationId="{632D2F85-FE0F-A4FC-ADE4-738494094A7E}"/>
          </ac:cxnSpMkLst>
        </pc:cxnChg>
        <pc:cxnChg chg="add mod ord">
          <ac:chgData name="Nicolas Sundqvist" userId="4ab87a78-26a9-42b5-a94b-25484133fa0b" providerId="ADAL" clId="{9A9EEDBD-574A-4024-B7F7-4FF07B30DFD6}" dt="2023-10-09T08:28:39.870" v="12666" actId="164"/>
          <ac:cxnSpMkLst>
            <pc:docMk/>
            <pc:sldMk cId="2403190660" sldId="283"/>
            <ac:cxnSpMk id="221" creationId="{422A50AD-7FCF-2DDC-5039-BFAFFFE1AB71}"/>
          </ac:cxnSpMkLst>
        </pc:cxnChg>
        <pc:cxnChg chg="add mod ord">
          <ac:chgData name="Nicolas Sundqvist" userId="4ab87a78-26a9-42b5-a94b-25484133fa0b" providerId="ADAL" clId="{9A9EEDBD-574A-4024-B7F7-4FF07B30DFD6}" dt="2023-10-09T08:28:39.870" v="12666" actId="164"/>
          <ac:cxnSpMkLst>
            <pc:docMk/>
            <pc:sldMk cId="2403190660" sldId="283"/>
            <ac:cxnSpMk id="222" creationId="{22C6F9A5-8A0F-2932-4132-43EE4D6BB1BE}"/>
          </ac:cxnSpMkLst>
        </pc:cxnChg>
        <pc:cxnChg chg="add mod ord">
          <ac:chgData name="Nicolas Sundqvist" userId="4ab87a78-26a9-42b5-a94b-25484133fa0b" providerId="ADAL" clId="{9A9EEDBD-574A-4024-B7F7-4FF07B30DFD6}" dt="2023-10-09T08:28:39.870" v="12666" actId="164"/>
          <ac:cxnSpMkLst>
            <pc:docMk/>
            <pc:sldMk cId="2403190660" sldId="283"/>
            <ac:cxnSpMk id="223" creationId="{E743A9F4-98F1-E5F9-644F-DC5A2117C1D5}"/>
          </ac:cxnSpMkLst>
        </pc:cxnChg>
        <pc:cxnChg chg="add mod ord">
          <ac:chgData name="Nicolas Sundqvist" userId="4ab87a78-26a9-42b5-a94b-25484133fa0b" providerId="ADAL" clId="{9A9EEDBD-574A-4024-B7F7-4FF07B30DFD6}" dt="2023-10-09T08:28:39.870" v="12666" actId="164"/>
          <ac:cxnSpMkLst>
            <pc:docMk/>
            <pc:sldMk cId="2403190660" sldId="283"/>
            <ac:cxnSpMk id="224" creationId="{46597659-8647-F9A4-F90F-81120F1E9EDC}"/>
          </ac:cxnSpMkLst>
        </pc:cxnChg>
        <pc:cxnChg chg="add mod">
          <ac:chgData name="Nicolas Sundqvist" userId="4ab87a78-26a9-42b5-a94b-25484133fa0b" providerId="ADAL" clId="{9A9EEDBD-574A-4024-B7F7-4FF07B30DFD6}" dt="2023-10-09T08:28:39.870" v="12666" actId="164"/>
          <ac:cxnSpMkLst>
            <pc:docMk/>
            <pc:sldMk cId="2403190660" sldId="283"/>
            <ac:cxnSpMk id="228" creationId="{2462AAFE-B538-BD88-1B79-22B8AE3CB726}"/>
          </ac:cxnSpMkLst>
        </pc:cxnChg>
      </pc:sldChg>
      <pc:sldChg chg="addSp modSp del mod ord modAnim">
        <pc:chgData name="Nicolas Sundqvist" userId="4ab87a78-26a9-42b5-a94b-25484133fa0b" providerId="ADAL" clId="{9A9EEDBD-574A-4024-B7F7-4FF07B30DFD6}" dt="2023-10-06T13:40:02.062" v="1137" actId="47"/>
        <pc:sldMkLst>
          <pc:docMk/>
          <pc:sldMk cId="290380883" sldId="284"/>
        </pc:sldMkLst>
        <pc:spChg chg="add mod">
          <ac:chgData name="Nicolas Sundqvist" userId="4ab87a78-26a9-42b5-a94b-25484133fa0b" providerId="ADAL" clId="{9A9EEDBD-574A-4024-B7F7-4FF07B30DFD6}" dt="2023-10-06T12:21:45.142" v="220" actId="1076"/>
          <ac:spMkLst>
            <pc:docMk/>
            <pc:sldMk cId="290380883" sldId="284"/>
            <ac:spMk id="4" creationId="{0031092D-E5A0-41EF-8D49-97F7C47CB1F4}"/>
          </ac:spMkLst>
        </pc:spChg>
        <pc:spChg chg="mod">
          <ac:chgData name="Nicolas Sundqvist" userId="4ab87a78-26a9-42b5-a94b-25484133fa0b" providerId="ADAL" clId="{9A9EEDBD-574A-4024-B7F7-4FF07B30DFD6}" dt="2023-10-06T12:20:21.110" v="207"/>
          <ac:spMkLst>
            <pc:docMk/>
            <pc:sldMk cId="290380883" sldId="284"/>
            <ac:spMk id="70" creationId="{D7A862B1-A6C6-4E88-BB51-1691B742B286}"/>
          </ac:spMkLst>
        </pc:spChg>
      </pc:sldChg>
      <pc:sldChg chg="addSp delSp modSp new mod addAnim delAnim modAnim">
        <pc:chgData name="Nicolas Sundqvist" userId="4ab87a78-26a9-42b5-a94b-25484133fa0b" providerId="ADAL" clId="{9A9EEDBD-574A-4024-B7F7-4FF07B30DFD6}" dt="2023-10-08T17:19:13.394" v="10638"/>
        <pc:sldMkLst>
          <pc:docMk/>
          <pc:sldMk cId="3294828140" sldId="285"/>
        </pc:sldMkLst>
        <pc:spChg chg="del">
          <ac:chgData name="Nicolas Sundqvist" userId="4ab87a78-26a9-42b5-a94b-25484133fa0b" providerId="ADAL" clId="{9A9EEDBD-574A-4024-B7F7-4FF07B30DFD6}" dt="2023-10-06T12:22:07.182" v="224" actId="478"/>
          <ac:spMkLst>
            <pc:docMk/>
            <pc:sldMk cId="3294828140" sldId="285"/>
            <ac:spMk id="2" creationId="{6357C939-F02A-D746-8D8E-0D829BB74CC4}"/>
          </ac:spMkLst>
        </pc:spChg>
        <pc:spChg chg="del">
          <ac:chgData name="Nicolas Sundqvist" userId="4ab87a78-26a9-42b5-a94b-25484133fa0b" providerId="ADAL" clId="{9A9EEDBD-574A-4024-B7F7-4FF07B30DFD6}" dt="2023-10-06T12:22:05.638" v="223" actId="478"/>
          <ac:spMkLst>
            <pc:docMk/>
            <pc:sldMk cId="3294828140" sldId="285"/>
            <ac:spMk id="3" creationId="{092BA265-3FF0-E63D-FE06-F0394821D667}"/>
          </ac:spMkLst>
        </pc:spChg>
        <pc:spChg chg="add mod">
          <ac:chgData name="Nicolas Sundqvist" userId="4ab87a78-26a9-42b5-a94b-25484133fa0b" providerId="ADAL" clId="{9A9EEDBD-574A-4024-B7F7-4FF07B30DFD6}" dt="2023-10-06T13:39:23.758" v="1132" actId="1076"/>
          <ac:spMkLst>
            <pc:docMk/>
            <pc:sldMk cId="3294828140" sldId="285"/>
            <ac:spMk id="4" creationId="{F876B9E0-6D9D-55FE-7DE6-9BDEC331A9A8}"/>
          </ac:spMkLst>
        </pc:spChg>
        <pc:spChg chg="add mod">
          <ac:chgData name="Nicolas Sundqvist" userId="4ab87a78-26a9-42b5-a94b-25484133fa0b" providerId="ADAL" clId="{9A9EEDBD-574A-4024-B7F7-4FF07B30DFD6}" dt="2023-10-06T13:39:23.758" v="1132" actId="1076"/>
          <ac:spMkLst>
            <pc:docMk/>
            <pc:sldMk cId="3294828140" sldId="285"/>
            <ac:spMk id="9" creationId="{FECA6762-F8DD-88B4-31E3-76CB2C4ADE9C}"/>
          </ac:spMkLst>
        </pc:spChg>
        <pc:spChg chg="add mod">
          <ac:chgData name="Nicolas Sundqvist" userId="4ab87a78-26a9-42b5-a94b-25484133fa0b" providerId="ADAL" clId="{9A9EEDBD-574A-4024-B7F7-4FF07B30DFD6}" dt="2023-10-06T13:39:23.758" v="1132" actId="1076"/>
          <ac:spMkLst>
            <pc:docMk/>
            <pc:sldMk cId="3294828140" sldId="285"/>
            <ac:spMk id="10" creationId="{207EB5CD-2B57-892B-84BF-80241F25CBA3}"/>
          </ac:spMkLst>
        </pc:spChg>
        <pc:spChg chg="add mod">
          <ac:chgData name="Nicolas Sundqvist" userId="4ab87a78-26a9-42b5-a94b-25484133fa0b" providerId="ADAL" clId="{9A9EEDBD-574A-4024-B7F7-4FF07B30DFD6}" dt="2023-10-06T13:39:23.758" v="1132" actId="1076"/>
          <ac:spMkLst>
            <pc:docMk/>
            <pc:sldMk cId="3294828140" sldId="285"/>
            <ac:spMk id="14" creationId="{E0A80B1C-FC4C-AA4F-89E0-060D7E0FA579}"/>
          </ac:spMkLst>
        </pc:spChg>
        <pc:spChg chg="add mod">
          <ac:chgData name="Nicolas Sundqvist" userId="4ab87a78-26a9-42b5-a94b-25484133fa0b" providerId="ADAL" clId="{9A9EEDBD-574A-4024-B7F7-4FF07B30DFD6}" dt="2023-10-06T13:39:23.758" v="1132" actId="1076"/>
          <ac:spMkLst>
            <pc:docMk/>
            <pc:sldMk cId="3294828140" sldId="285"/>
            <ac:spMk id="15" creationId="{95614428-F91A-0ADC-24A9-6FB0EE1FCDA4}"/>
          </ac:spMkLst>
        </pc:spChg>
        <pc:spChg chg="add mod">
          <ac:chgData name="Nicolas Sundqvist" userId="4ab87a78-26a9-42b5-a94b-25484133fa0b" providerId="ADAL" clId="{9A9EEDBD-574A-4024-B7F7-4FF07B30DFD6}" dt="2023-10-06T13:39:23.758" v="1132" actId="1076"/>
          <ac:spMkLst>
            <pc:docMk/>
            <pc:sldMk cId="3294828140" sldId="285"/>
            <ac:spMk id="38" creationId="{2FF6CE64-79D0-0271-C4CD-1141798FE83C}"/>
          </ac:spMkLst>
        </pc:spChg>
        <pc:spChg chg="add mod ord">
          <ac:chgData name="Nicolas Sundqvist" userId="4ab87a78-26a9-42b5-a94b-25484133fa0b" providerId="ADAL" clId="{9A9EEDBD-574A-4024-B7F7-4FF07B30DFD6}" dt="2023-10-06T13:36:29.949" v="1092" actId="164"/>
          <ac:spMkLst>
            <pc:docMk/>
            <pc:sldMk cId="3294828140" sldId="285"/>
            <ac:spMk id="39" creationId="{937F3C19-2FBD-F36E-0709-312468F010E8}"/>
          </ac:spMkLst>
        </pc:spChg>
        <pc:spChg chg="add mod ord">
          <ac:chgData name="Nicolas Sundqvist" userId="4ab87a78-26a9-42b5-a94b-25484133fa0b" providerId="ADAL" clId="{9A9EEDBD-574A-4024-B7F7-4FF07B30DFD6}" dt="2023-10-06T13:36:29.949" v="1092" actId="164"/>
          <ac:spMkLst>
            <pc:docMk/>
            <pc:sldMk cId="3294828140" sldId="285"/>
            <ac:spMk id="40" creationId="{8B90D1F0-B3E8-6F7F-10DC-56B54936F350}"/>
          </ac:spMkLst>
        </pc:spChg>
        <pc:spChg chg="add mod">
          <ac:chgData name="Nicolas Sundqvist" userId="4ab87a78-26a9-42b5-a94b-25484133fa0b" providerId="ADAL" clId="{9A9EEDBD-574A-4024-B7F7-4FF07B30DFD6}" dt="2023-10-06T13:36:29.949" v="1092" actId="164"/>
          <ac:spMkLst>
            <pc:docMk/>
            <pc:sldMk cId="3294828140" sldId="285"/>
            <ac:spMk id="41" creationId="{9F673AE4-9C90-63EC-3255-B73AA1AAC789}"/>
          </ac:spMkLst>
        </pc:spChg>
        <pc:spChg chg="add mod">
          <ac:chgData name="Nicolas Sundqvist" userId="4ab87a78-26a9-42b5-a94b-25484133fa0b" providerId="ADAL" clId="{9A9EEDBD-574A-4024-B7F7-4FF07B30DFD6}" dt="2023-10-06T13:36:29.949" v="1092" actId="164"/>
          <ac:spMkLst>
            <pc:docMk/>
            <pc:sldMk cId="3294828140" sldId="285"/>
            <ac:spMk id="42" creationId="{6F4ECEA1-EB48-BC99-425F-3DD39055E037}"/>
          </ac:spMkLst>
        </pc:spChg>
        <pc:spChg chg="add mod">
          <ac:chgData name="Nicolas Sundqvist" userId="4ab87a78-26a9-42b5-a94b-25484133fa0b" providerId="ADAL" clId="{9A9EEDBD-574A-4024-B7F7-4FF07B30DFD6}" dt="2023-10-06T13:36:29.949" v="1092" actId="164"/>
          <ac:spMkLst>
            <pc:docMk/>
            <pc:sldMk cId="3294828140" sldId="285"/>
            <ac:spMk id="43" creationId="{E0C1C6B2-C376-3285-A6E6-19CB20FD132B}"/>
          </ac:spMkLst>
        </pc:spChg>
        <pc:spChg chg="add mod">
          <ac:chgData name="Nicolas Sundqvist" userId="4ab87a78-26a9-42b5-a94b-25484133fa0b" providerId="ADAL" clId="{9A9EEDBD-574A-4024-B7F7-4FF07B30DFD6}" dt="2023-10-06T13:36:29.949" v="1092" actId="164"/>
          <ac:spMkLst>
            <pc:docMk/>
            <pc:sldMk cId="3294828140" sldId="285"/>
            <ac:spMk id="44" creationId="{9046E09E-83D1-70BD-4474-BFDC5AF6D7E4}"/>
          </ac:spMkLst>
        </pc:spChg>
        <pc:spChg chg="add mod ord">
          <ac:chgData name="Nicolas Sundqvist" userId="4ab87a78-26a9-42b5-a94b-25484133fa0b" providerId="ADAL" clId="{9A9EEDBD-574A-4024-B7F7-4FF07B30DFD6}" dt="2023-10-08T07:27:05.429" v="5285" actId="1038"/>
          <ac:spMkLst>
            <pc:docMk/>
            <pc:sldMk cId="3294828140" sldId="285"/>
            <ac:spMk id="63" creationId="{E4C3B313-8479-EDBC-3CA9-9F8C135D9E08}"/>
          </ac:spMkLst>
        </pc:spChg>
        <pc:spChg chg="add mod">
          <ac:chgData name="Nicolas Sundqvist" userId="4ab87a78-26a9-42b5-a94b-25484133fa0b" providerId="ADAL" clId="{9A9EEDBD-574A-4024-B7F7-4FF07B30DFD6}" dt="2023-10-06T13:39:23.758" v="1132" actId="1076"/>
          <ac:spMkLst>
            <pc:docMk/>
            <pc:sldMk cId="3294828140" sldId="285"/>
            <ac:spMk id="72" creationId="{097A8EEE-1163-8376-A6E3-F372B5024200}"/>
          </ac:spMkLst>
        </pc:spChg>
        <pc:spChg chg="add mod">
          <ac:chgData name="Nicolas Sundqvist" userId="4ab87a78-26a9-42b5-a94b-25484133fa0b" providerId="ADAL" clId="{9A9EEDBD-574A-4024-B7F7-4FF07B30DFD6}" dt="2023-10-06T13:36:29.949" v="1092" actId="164"/>
          <ac:spMkLst>
            <pc:docMk/>
            <pc:sldMk cId="3294828140" sldId="285"/>
            <ac:spMk id="75" creationId="{92B6EB74-28C6-1275-F921-42C1CC97F5EF}"/>
          </ac:spMkLst>
        </pc:spChg>
        <pc:spChg chg="add mod ord">
          <ac:chgData name="Nicolas Sundqvist" userId="4ab87a78-26a9-42b5-a94b-25484133fa0b" providerId="ADAL" clId="{9A9EEDBD-574A-4024-B7F7-4FF07B30DFD6}" dt="2023-10-06T13:39:23.758" v="1132" actId="1076"/>
          <ac:spMkLst>
            <pc:docMk/>
            <pc:sldMk cId="3294828140" sldId="285"/>
            <ac:spMk id="76" creationId="{33CC1D89-BB7D-A9FC-DB33-B19081B841EB}"/>
          </ac:spMkLst>
        </pc:spChg>
        <pc:spChg chg="add mod">
          <ac:chgData name="Nicolas Sundqvist" userId="4ab87a78-26a9-42b5-a94b-25484133fa0b" providerId="ADAL" clId="{9A9EEDBD-574A-4024-B7F7-4FF07B30DFD6}" dt="2023-10-06T13:39:23.758" v="1132" actId="1076"/>
          <ac:spMkLst>
            <pc:docMk/>
            <pc:sldMk cId="3294828140" sldId="285"/>
            <ac:spMk id="77" creationId="{909013B7-1DAC-2699-3C21-781D1C580FAB}"/>
          </ac:spMkLst>
        </pc:spChg>
        <pc:spChg chg="add del mod">
          <ac:chgData name="Nicolas Sundqvist" userId="4ab87a78-26a9-42b5-a94b-25484133fa0b" providerId="ADAL" clId="{9A9EEDBD-574A-4024-B7F7-4FF07B30DFD6}" dt="2023-10-06T13:17:16.173" v="632"/>
          <ac:spMkLst>
            <pc:docMk/>
            <pc:sldMk cId="3294828140" sldId="285"/>
            <ac:spMk id="79" creationId="{32BBA456-E1B4-4B31-B692-28BC37DD14E9}"/>
          </ac:spMkLst>
        </pc:spChg>
        <pc:spChg chg="add mod">
          <ac:chgData name="Nicolas Sundqvist" userId="4ab87a78-26a9-42b5-a94b-25484133fa0b" providerId="ADAL" clId="{9A9EEDBD-574A-4024-B7F7-4FF07B30DFD6}" dt="2023-10-06T13:39:23.758" v="1132" actId="1076"/>
          <ac:spMkLst>
            <pc:docMk/>
            <pc:sldMk cId="3294828140" sldId="285"/>
            <ac:spMk id="83" creationId="{9CBE1EC8-DD0B-BA02-2D1F-C0B50A6A1AFD}"/>
          </ac:spMkLst>
        </pc:spChg>
        <pc:spChg chg="add mod">
          <ac:chgData name="Nicolas Sundqvist" userId="4ab87a78-26a9-42b5-a94b-25484133fa0b" providerId="ADAL" clId="{9A9EEDBD-574A-4024-B7F7-4FF07B30DFD6}" dt="2023-10-06T13:39:23.758" v="1132" actId="1076"/>
          <ac:spMkLst>
            <pc:docMk/>
            <pc:sldMk cId="3294828140" sldId="285"/>
            <ac:spMk id="84" creationId="{93F2AD95-9D3D-8A12-C1B4-6A88E1F27D3E}"/>
          </ac:spMkLst>
        </pc:spChg>
        <pc:spChg chg="add mod">
          <ac:chgData name="Nicolas Sundqvist" userId="4ab87a78-26a9-42b5-a94b-25484133fa0b" providerId="ADAL" clId="{9A9EEDBD-574A-4024-B7F7-4FF07B30DFD6}" dt="2023-10-06T13:39:23.758" v="1132" actId="1076"/>
          <ac:spMkLst>
            <pc:docMk/>
            <pc:sldMk cId="3294828140" sldId="285"/>
            <ac:spMk id="87" creationId="{78FC3F26-70F2-A7E6-FE9E-09FECE5F8C2E}"/>
          </ac:spMkLst>
        </pc:spChg>
        <pc:spChg chg="add del mod">
          <ac:chgData name="Nicolas Sundqvist" userId="4ab87a78-26a9-42b5-a94b-25484133fa0b" providerId="ADAL" clId="{9A9EEDBD-574A-4024-B7F7-4FF07B30DFD6}" dt="2023-10-06T13:21:47.936" v="691" actId="478"/>
          <ac:spMkLst>
            <pc:docMk/>
            <pc:sldMk cId="3294828140" sldId="285"/>
            <ac:spMk id="88" creationId="{87693715-CCE0-EA94-FE45-3CA7B4F87562}"/>
          </ac:spMkLst>
        </pc:spChg>
        <pc:spChg chg="add mod">
          <ac:chgData name="Nicolas Sundqvist" userId="4ab87a78-26a9-42b5-a94b-25484133fa0b" providerId="ADAL" clId="{9A9EEDBD-574A-4024-B7F7-4FF07B30DFD6}" dt="2023-10-06T13:39:23.758" v="1132" actId="1076"/>
          <ac:spMkLst>
            <pc:docMk/>
            <pc:sldMk cId="3294828140" sldId="285"/>
            <ac:spMk id="96" creationId="{6FBC6B52-4CB9-D5B0-7A3B-E86062C5779F}"/>
          </ac:spMkLst>
        </pc:spChg>
        <pc:spChg chg="add mod">
          <ac:chgData name="Nicolas Sundqvist" userId="4ab87a78-26a9-42b5-a94b-25484133fa0b" providerId="ADAL" clId="{9A9EEDBD-574A-4024-B7F7-4FF07B30DFD6}" dt="2023-10-06T13:39:23.758" v="1132" actId="1076"/>
          <ac:spMkLst>
            <pc:docMk/>
            <pc:sldMk cId="3294828140" sldId="285"/>
            <ac:spMk id="99" creationId="{547F0323-4452-8E65-D8DB-C2326E4C1330}"/>
          </ac:spMkLst>
        </pc:spChg>
        <pc:spChg chg="add mod">
          <ac:chgData name="Nicolas Sundqvist" userId="4ab87a78-26a9-42b5-a94b-25484133fa0b" providerId="ADAL" clId="{9A9EEDBD-574A-4024-B7F7-4FF07B30DFD6}" dt="2023-10-06T13:39:23.758" v="1132" actId="1076"/>
          <ac:spMkLst>
            <pc:docMk/>
            <pc:sldMk cId="3294828140" sldId="285"/>
            <ac:spMk id="100" creationId="{E2E21985-C22A-5B39-E695-360169FC6C7B}"/>
          </ac:spMkLst>
        </pc:spChg>
        <pc:spChg chg="add mod">
          <ac:chgData name="Nicolas Sundqvist" userId="4ab87a78-26a9-42b5-a94b-25484133fa0b" providerId="ADAL" clId="{9A9EEDBD-574A-4024-B7F7-4FF07B30DFD6}" dt="2023-10-06T13:39:23.758" v="1132" actId="1076"/>
          <ac:spMkLst>
            <pc:docMk/>
            <pc:sldMk cId="3294828140" sldId="285"/>
            <ac:spMk id="101" creationId="{7F7EB71D-59C0-EFA0-6758-D267C7E1534F}"/>
          </ac:spMkLst>
        </pc:spChg>
        <pc:spChg chg="add mod">
          <ac:chgData name="Nicolas Sundqvist" userId="4ab87a78-26a9-42b5-a94b-25484133fa0b" providerId="ADAL" clId="{9A9EEDBD-574A-4024-B7F7-4FF07B30DFD6}" dt="2023-10-06T13:39:23.758" v="1132" actId="1076"/>
          <ac:spMkLst>
            <pc:docMk/>
            <pc:sldMk cId="3294828140" sldId="285"/>
            <ac:spMk id="102" creationId="{EF7A2C30-9421-3152-F0BD-D483ECC11116}"/>
          </ac:spMkLst>
        </pc:spChg>
        <pc:spChg chg="add mod ord">
          <ac:chgData name="Nicolas Sundqvist" userId="4ab87a78-26a9-42b5-a94b-25484133fa0b" providerId="ADAL" clId="{9A9EEDBD-574A-4024-B7F7-4FF07B30DFD6}" dt="2023-10-06T13:39:23.758" v="1132" actId="1076"/>
          <ac:spMkLst>
            <pc:docMk/>
            <pc:sldMk cId="3294828140" sldId="285"/>
            <ac:spMk id="103" creationId="{5B3C18CC-FD1E-4869-0387-F6A2CAE28B76}"/>
          </ac:spMkLst>
        </pc:spChg>
        <pc:spChg chg="add mod ord">
          <ac:chgData name="Nicolas Sundqvist" userId="4ab87a78-26a9-42b5-a94b-25484133fa0b" providerId="ADAL" clId="{9A9EEDBD-574A-4024-B7F7-4FF07B30DFD6}" dt="2023-10-06T13:39:23.758" v="1132" actId="1076"/>
          <ac:spMkLst>
            <pc:docMk/>
            <pc:sldMk cId="3294828140" sldId="285"/>
            <ac:spMk id="105" creationId="{5FD5CC3F-9317-A3BF-0AB5-BACCCA76383A}"/>
          </ac:spMkLst>
        </pc:spChg>
        <pc:grpChg chg="add mod">
          <ac:chgData name="Nicolas Sundqvist" userId="4ab87a78-26a9-42b5-a94b-25484133fa0b" providerId="ADAL" clId="{9A9EEDBD-574A-4024-B7F7-4FF07B30DFD6}" dt="2023-10-06T13:36:25.937" v="1091" actId="164"/>
          <ac:grpSpMkLst>
            <pc:docMk/>
            <pc:sldMk cId="3294828140" sldId="285"/>
            <ac:grpSpMk id="117" creationId="{6547A50C-CE93-944C-6F65-4EB91EEA5D2D}"/>
          </ac:grpSpMkLst>
        </pc:grpChg>
        <pc:grpChg chg="add mod">
          <ac:chgData name="Nicolas Sundqvist" userId="4ab87a78-26a9-42b5-a94b-25484133fa0b" providerId="ADAL" clId="{9A9EEDBD-574A-4024-B7F7-4FF07B30DFD6}" dt="2023-10-06T13:39:23.758" v="1132" actId="1076"/>
          <ac:grpSpMkLst>
            <pc:docMk/>
            <pc:sldMk cId="3294828140" sldId="285"/>
            <ac:grpSpMk id="118" creationId="{D4E759E6-B878-47BB-9D76-D2B2921380FB}"/>
          </ac:grpSpMkLst>
        </pc:grpChg>
        <pc:picChg chg="add mod ord">
          <ac:chgData name="Nicolas Sundqvist" userId="4ab87a78-26a9-42b5-a94b-25484133fa0b" providerId="ADAL" clId="{9A9EEDBD-574A-4024-B7F7-4FF07B30DFD6}" dt="2023-10-08T07:28:59.808" v="5294" actId="14100"/>
          <ac:picMkLst>
            <pc:docMk/>
            <pc:sldMk cId="3294828140" sldId="285"/>
            <ac:picMk id="3" creationId="{F672C15B-674D-41DC-645B-D4ECA562B9CC}"/>
          </ac:picMkLst>
        </pc:picChg>
        <pc:picChg chg="add mod">
          <ac:chgData name="Nicolas Sundqvist" userId="4ab87a78-26a9-42b5-a94b-25484133fa0b" providerId="ADAL" clId="{9A9EEDBD-574A-4024-B7F7-4FF07B30DFD6}" dt="2023-10-08T17:19:08.574" v="10637" actId="12788"/>
          <ac:picMkLst>
            <pc:docMk/>
            <pc:sldMk cId="3294828140" sldId="285"/>
            <ac:picMk id="6" creationId="{D208670F-7B9B-F808-9F50-300DDC3A9E23}"/>
          </ac:picMkLst>
        </pc:picChg>
        <pc:picChg chg="add mod">
          <ac:chgData name="Nicolas Sundqvist" userId="4ab87a78-26a9-42b5-a94b-25484133fa0b" providerId="ADAL" clId="{9A9EEDBD-574A-4024-B7F7-4FF07B30DFD6}" dt="2023-10-08T07:29:05.921" v="5310" actId="1036"/>
          <ac:picMkLst>
            <pc:docMk/>
            <pc:sldMk cId="3294828140" sldId="285"/>
            <ac:picMk id="7" creationId="{CB796345-4B30-54E2-D81B-D40F7E07234C}"/>
          </ac:picMkLst>
        </pc:picChg>
        <pc:picChg chg="add mod">
          <ac:chgData name="Nicolas Sundqvist" userId="4ab87a78-26a9-42b5-a94b-25484133fa0b" providerId="ADAL" clId="{9A9EEDBD-574A-4024-B7F7-4FF07B30DFD6}" dt="2023-10-08T17:19:08.574" v="10637" actId="12788"/>
          <ac:picMkLst>
            <pc:docMk/>
            <pc:sldMk cId="3294828140" sldId="285"/>
            <ac:picMk id="12" creationId="{CBB7A0FE-F777-82E5-DC91-676C5B65CA22}"/>
          </ac:picMkLst>
        </pc:picChg>
        <pc:picChg chg="add del mod">
          <ac:chgData name="Nicolas Sundqvist" userId="4ab87a78-26a9-42b5-a94b-25484133fa0b" providerId="ADAL" clId="{9A9EEDBD-574A-4024-B7F7-4FF07B30DFD6}" dt="2023-10-08T07:26:12.763" v="5276" actId="478"/>
          <ac:picMkLst>
            <pc:docMk/>
            <pc:sldMk cId="3294828140" sldId="285"/>
            <ac:picMk id="120" creationId="{6B638957-46D0-1EC9-0533-3B2AA08022F7}"/>
          </ac:picMkLst>
        </pc:picChg>
        <pc:cxnChg chg="add mod">
          <ac:chgData name="Nicolas Sundqvist" userId="4ab87a78-26a9-42b5-a94b-25484133fa0b" providerId="ADAL" clId="{9A9EEDBD-574A-4024-B7F7-4FF07B30DFD6}" dt="2023-10-06T13:39:23.758" v="1132" actId="1076"/>
          <ac:cxnSpMkLst>
            <pc:docMk/>
            <pc:sldMk cId="3294828140" sldId="285"/>
            <ac:cxnSpMk id="5" creationId="{58C256D7-C934-FDCE-F6C5-D5E67A5B24F9}"/>
          </ac:cxnSpMkLst>
        </pc:cxnChg>
        <pc:cxnChg chg="add mod">
          <ac:chgData name="Nicolas Sundqvist" userId="4ab87a78-26a9-42b5-a94b-25484133fa0b" providerId="ADAL" clId="{9A9EEDBD-574A-4024-B7F7-4FF07B30DFD6}" dt="2023-10-06T13:39:23.758" v="1132" actId="1076"/>
          <ac:cxnSpMkLst>
            <pc:docMk/>
            <pc:sldMk cId="3294828140" sldId="285"/>
            <ac:cxnSpMk id="11" creationId="{CE3A1986-0861-3F1E-EEB9-A45481117A95}"/>
          </ac:cxnSpMkLst>
        </pc:cxnChg>
        <pc:cxnChg chg="add del mod">
          <ac:chgData name="Nicolas Sundqvist" userId="4ab87a78-26a9-42b5-a94b-25484133fa0b" providerId="ADAL" clId="{9A9EEDBD-574A-4024-B7F7-4FF07B30DFD6}" dt="2023-10-06T13:39:23.758" v="1132" actId="1076"/>
          <ac:cxnSpMkLst>
            <pc:docMk/>
            <pc:sldMk cId="3294828140" sldId="285"/>
            <ac:cxnSpMk id="13" creationId="{5B28992E-606B-1B35-C251-9B1117FA7D0F}"/>
          </ac:cxnSpMkLst>
        </pc:cxnChg>
        <pc:cxnChg chg="add del mod">
          <ac:chgData name="Nicolas Sundqvist" userId="4ab87a78-26a9-42b5-a94b-25484133fa0b" providerId="ADAL" clId="{9A9EEDBD-574A-4024-B7F7-4FF07B30DFD6}" dt="2023-10-06T13:39:23.758" v="1132" actId="1076"/>
          <ac:cxnSpMkLst>
            <pc:docMk/>
            <pc:sldMk cId="3294828140" sldId="285"/>
            <ac:cxnSpMk id="16" creationId="{0FFE2F38-D15E-FDDD-CED8-A76DE2A0699A}"/>
          </ac:cxnSpMkLst>
        </pc:cxnChg>
        <pc:cxnChg chg="add mod">
          <ac:chgData name="Nicolas Sundqvist" userId="4ab87a78-26a9-42b5-a94b-25484133fa0b" providerId="ADAL" clId="{9A9EEDBD-574A-4024-B7F7-4FF07B30DFD6}" dt="2023-10-06T13:39:23.758" v="1132" actId="1076"/>
          <ac:cxnSpMkLst>
            <pc:docMk/>
            <pc:sldMk cId="3294828140" sldId="285"/>
            <ac:cxnSpMk id="17" creationId="{7940CE2C-81DC-54F7-AD22-E7E757F58280}"/>
          </ac:cxnSpMkLst>
        </pc:cxnChg>
        <pc:cxnChg chg="add mod">
          <ac:chgData name="Nicolas Sundqvist" userId="4ab87a78-26a9-42b5-a94b-25484133fa0b" providerId="ADAL" clId="{9A9EEDBD-574A-4024-B7F7-4FF07B30DFD6}" dt="2023-10-06T13:39:23.758" v="1132" actId="1076"/>
          <ac:cxnSpMkLst>
            <pc:docMk/>
            <pc:sldMk cId="3294828140" sldId="285"/>
            <ac:cxnSpMk id="20" creationId="{EF4BE290-CFB8-663A-73C8-4840C70FB700}"/>
          </ac:cxnSpMkLst>
        </pc:cxnChg>
        <pc:cxnChg chg="add del mod">
          <ac:chgData name="Nicolas Sundqvist" userId="4ab87a78-26a9-42b5-a94b-25484133fa0b" providerId="ADAL" clId="{9A9EEDBD-574A-4024-B7F7-4FF07B30DFD6}" dt="2023-10-06T12:26:47.964" v="307" actId="21"/>
          <ac:cxnSpMkLst>
            <pc:docMk/>
            <pc:sldMk cId="3294828140" sldId="285"/>
            <ac:cxnSpMk id="21" creationId="{737EE5B7-9C20-E8CC-C9D4-D9603D7A7202}"/>
          </ac:cxnSpMkLst>
        </pc:cxnChg>
        <pc:cxnChg chg="add mod">
          <ac:chgData name="Nicolas Sundqvist" userId="4ab87a78-26a9-42b5-a94b-25484133fa0b" providerId="ADAL" clId="{9A9EEDBD-574A-4024-B7F7-4FF07B30DFD6}" dt="2023-10-06T13:39:23.758" v="1132" actId="1076"/>
          <ac:cxnSpMkLst>
            <pc:docMk/>
            <pc:sldMk cId="3294828140" sldId="285"/>
            <ac:cxnSpMk id="24" creationId="{BEB90DBF-D249-D7B5-4EC2-818A41EE5265}"/>
          </ac:cxnSpMkLst>
        </pc:cxnChg>
        <pc:cxnChg chg="add mod">
          <ac:chgData name="Nicolas Sundqvist" userId="4ab87a78-26a9-42b5-a94b-25484133fa0b" providerId="ADAL" clId="{9A9EEDBD-574A-4024-B7F7-4FF07B30DFD6}" dt="2023-10-06T13:39:23.758" v="1132" actId="1076"/>
          <ac:cxnSpMkLst>
            <pc:docMk/>
            <pc:sldMk cId="3294828140" sldId="285"/>
            <ac:cxnSpMk id="26" creationId="{101B813D-DDF3-82AF-1B53-CED55621D9DA}"/>
          </ac:cxnSpMkLst>
        </pc:cxnChg>
        <pc:cxnChg chg="add mod">
          <ac:chgData name="Nicolas Sundqvist" userId="4ab87a78-26a9-42b5-a94b-25484133fa0b" providerId="ADAL" clId="{9A9EEDBD-574A-4024-B7F7-4FF07B30DFD6}" dt="2023-10-06T13:39:23.758" v="1132" actId="1076"/>
          <ac:cxnSpMkLst>
            <pc:docMk/>
            <pc:sldMk cId="3294828140" sldId="285"/>
            <ac:cxnSpMk id="27" creationId="{40D0D05A-08AA-F9BC-D91C-03DE8513C901}"/>
          </ac:cxnSpMkLst>
        </pc:cxnChg>
        <pc:cxnChg chg="add mod">
          <ac:chgData name="Nicolas Sundqvist" userId="4ab87a78-26a9-42b5-a94b-25484133fa0b" providerId="ADAL" clId="{9A9EEDBD-574A-4024-B7F7-4FF07B30DFD6}" dt="2023-10-06T13:39:23.758" v="1132" actId="1076"/>
          <ac:cxnSpMkLst>
            <pc:docMk/>
            <pc:sldMk cId="3294828140" sldId="285"/>
            <ac:cxnSpMk id="29" creationId="{2565AB8E-E9B5-53D7-7930-57602D013AB5}"/>
          </ac:cxnSpMkLst>
        </pc:cxnChg>
        <pc:cxnChg chg="add mod">
          <ac:chgData name="Nicolas Sundqvist" userId="4ab87a78-26a9-42b5-a94b-25484133fa0b" providerId="ADAL" clId="{9A9EEDBD-574A-4024-B7F7-4FF07B30DFD6}" dt="2023-10-06T13:39:23.758" v="1132" actId="1076"/>
          <ac:cxnSpMkLst>
            <pc:docMk/>
            <pc:sldMk cId="3294828140" sldId="285"/>
            <ac:cxnSpMk id="32" creationId="{753DC80A-E64C-D8C9-ED47-A2BF964D89EF}"/>
          </ac:cxnSpMkLst>
        </pc:cxnChg>
        <pc:cxnChg chg="add mod">
          <ac:chgData name="Nicolas Sundqvist" userId="4ab87a78-26a9-42b5-a94b-25484133fa0b" providerId="ADAL" clId="{9A9EEDBD-574A-4024-B7F7-4FF07B30DFD6}" dt="2023-10-06T13:39:23.758" v="1132" actId="1076"/>
          <ac:cxnSpMkLst>
            <pc:docMk/>
            <pc:sldMk cId="3294828140" sldId="285"/>
            <ac:cxnSpMk id="36" creationId="{F646327D-EE6A-F490-9BB9-1C68300899EE}"/>
          </ac:cxnSpMkLst>
        </pc:cxnChg>
        <pc:cxnChg chg="add del mod">
          <ac:chgData name="Nicolas Sundqvist" userId="4ab87a78-26a9-42b5-a94b-25484133fa0b" providerId="ADAL" clId="{9A9EEDBD-574A-4024-B7F7-4FF07B30DFD6}" dt="2023-10-06T12:28:04.196" v="333" actId="478"/>
          <ac:cxnSpMkLst>
            <pc:docMk/>
            <pc:sldMk cId="3294828140" sldId="285"/>
            <ac:cxnSpMk id="37" creationId="{96D903B5-381F-E502-AED5-BC2EA09ADF31}"/>
          </ac:cxnSpMkLst>
        </pc:cxnChg>
        <pc:cxnChg chg="add mod">
          <ac:chgData name="Nicolas Sundqvist" userId="4ab87a78-26a9-42b5-a94b-25484133fa0b" providerId="ADAL" clId="{9A9EEDBD-574A-4024-B7F7-4FF07B30DFD6}" dt="2023-10-06T13:36:29.949" v="1092" actId="164"/>
          <ac:cxnSpMkLst>
            <pc:docMk/>
            <pc:sldMk cId="3294828140" sldId="285"/>
            <ac:cxnSpMk id="45" creationId="{A7E880DB-0F81-8EA0-50F1-22E87B69C487}"/>
          </ac:cxnSpMkLst>
        </pc:cxnChg>
        <pc:cxnChg chg="add mod">
          <ac:chgData name="Nicolas Sundqvist" userId="4ab87a78-26a9-42b5-a94b-25484133fa0b" providerId="ADAL" clId="{9A9EEDBD-574A-4024-B7F7-4FF07B30DFD6}" dt="2023-10-06T13:36:29.949" v="1092" actId="164"/>
          <ac:cxnSpMkLst>
            <pc:docMk/>
            <pc:sldMk cId="3294828140" sldId="285"/>
            <ac:cxnSpMk id="49" creationId="{D3F27C3A-63F3-0F11-87C1-CC5ACF2EA64C}"/>
          </ac:cxnSpMkLst>
        </pc:cxnChg>
        <pc:cxnChg chg="add mod">
          <ac:chgData name="Nicolas Sundqvist" userId="4ab87a78-26a9-42b5-a94b-25484133fa0b" providerId="ADAL" clId="{9A9EEDBD-574A-4024-B7F7-4FF07B30DFD6}" dt="2023-10-06T14:33:11.165" v="1923" actId="688"/>
          <ac:cxnSpMkLst>
            <pc:docMk/>
            <pc:sldMk cId="3294828140" sldId="285"/>
            <ac:cxnSpMk id="51" creationId="{8974E852-18FC-F210-53CB-2800BA113572}"/>
          </ac:cxnSpMkLst>
        </pc:cxnChg>
        <pc:cxnChg chg="add mod">
          <ac:chgData name="Nicolas Sundqvist" userId="4ab87a78-26a9-42b5-a94b-25484133fa0b" providerId="ADAL" clId="{9A9EEDBD-574A-4024-B7F7-4FF07B30DFD6}" dt="2023-10-06T13:39:23.758" v="1132" actId="1076"/>
          <ac:cxnSpMkLst>
            <pc:docMk/>
            <pc:sldMk cId="3294828140" sldId="285"/>
            <ac:cxnSpMk id="52" creationId="{EEA523C0-5EA2-23FC-6356-494A0100162B}"/>
          </ac:cxnSpMkLst>
        </pc:cxnChg>
        <pc:cxnChg chg="add mod">
          <ac:chgData name="Nicolas Sundqvist" userId="4ab87a78-26a9-42b5-a94b-25484133fa0b" providerId="ADAL" clId="{9A9EEDBD-574A-4024-B7F7-4FF07B30DFD6}" dt="2023-10-06T13:39:23.758" v="1132" actId="1076"/>
          <ac:cxnSpMkLst>
            <pc:docMk/>
            <pc:sldMk cId="3294828140" sldId="285"/>
            <ac:cxnSpMk id="60" creationId="{EF05A2AC-964B-8DE6-065F-24064DF06A82}"/>
          </ac:cxnSpMkLst>
        </pc:cxnChg>
        <pc:cxnChg chg="add mod">
          <ac:chgData name="Nicolas Sundqvist" userId="4ab87a78-26a9-42b5-a94b-25484133fa0b" providerId="ADAL" clId="{9A9EEDBD-574A-4024-B7F7-4FF07B30DFD6}" dt="2023-10-06T13:39:23.758" v="1132" actId="1076"/>
          <ac:cxnSpMkLst>
            <pc:docMk/>
            <pc:sldMk cId="3294828140" sldId="285"/>
            <ac:cxnSpMk id="61" creationId="{37645B20-F819-CEC5-C2A4-ABB6B1CD450B}"/>
          </ac:cxnSpMkLst>
        </pc:cxnChg>
        <pc:cxnChg chg="add mod">
          <ac:chgData name="Nicolas Sundqvist" userId="4ab87a78-26a9-42b5-a94b-25484133fa0b" providerId="ADAL" clId="{9A9EEDBD-574A-4024-B7F7-4FF07B30DFD6}" dt="2023-10-06T13:39:23.758" v="1132" actId="1076"/>
          <ac:cxnSpMkLst>
            <pc:docMk/>
            <pc:sldMk cId="3294828140" sldId="285"/>
            <ac:cxnSpMk id="71" creationId="{DF791C7F-44D4-C8D3-509B-C5DE1D19BF44}"/>
          </ac:cxnSpMkLst>
        </pc:cxnChg>
        <pc:cxnChg chg="add del mod">
          <ac:chgData name="Nicolas Sundqvist" userId="4ab87a78-26a9-42b5-a94b-25484133fa0b" providerId="ADAL" clId="{9A9EEDBD-574A-4024-B7F7-4FF07B30DFD6}" dt="2023-10-06T12:35:33.292" v="531" actId="478"/>
          <ac:cxnSpMkLst>
            <pc:docMk/>
            <pc:sldMk cId="3294828140" sldId="285"/>
            <ac:cxnSpMk id="73" creationId="{BE2388F2-5B35-FAD4-7FBC-C420E21A3CDF}"/>
          </ac:cxnSpMkLst>
        </pc:cxnChg>
        <pc:cxnChg chg="add del mod">
          <ac:chgData name="Nicolas Sundqvist" userId="4ab87a78-26a9-42b5-a94b-25484133fa0b" providerId="ADAL" clId="{9A9EEDBD-574A-4024-B7F7-4FF07B30DFD6}" dt="2023-10-06T13:17:16.173" v="632"/>
          <ac:cxnSpMkLst>
            <pc:docMk/>
            <pc:sldMk cId="3294828140" sldId="285"/>
            <ac:cxnSpMk id="78" creationId="{0BBFD8D0-1791-F6C4-2165-1BE1660036DC}"/>
          </ac:cxnSpMkLst>
        </pc:cxnChg>
        <pc:cxnChg chg="add mod">
          <ac:chgData name="Nicolas Sundqvist" userId="4ab87a78-26a9-42b5-a94b-25484133fa0b" providerId="ADAL" clId="{9A9EEDBD-574A-4024-B7F7-4FF07B30DFD6}" dt="2023-10-06T13:39:23.758" v="1132" actId="1076"/>
          <ac:cxnSpMkLst>
            <pc:docMk/>
            <pc:sldMk cId="3294828140" sldId="285"/>
            <ac:cxnSpMk id="85" creationId="{47554293-ADAD-A2F2-E50D-91A3E3239169}"/>
          </ac:cxnSpMkLst>
        </pc:cxnChg>
        <pc:cxnChg chg="add mod">
          <ac:chgData name="Nicolas Sundqvist" userId="4ab87a78-26a9-42b5-a94b-25484133fa0b" providerId="ADAL" clId="{9A9EEDBD-574A-4024-B7F7-4FF07B30DFD6}" dt="2023-10-06T13:39:23.758" v="1132" actId="1076"/>
          <ac:cxnSpMkLst>
            <pc:docMk/>
            <pc:sldMk cId="3294828140" sldId="285"/>
            <ac:cxnSpMk id="90" creationId="{4022DB42-5D59-445B-2ED0-3E52FA908116}"/>
          </ac:cxnSpMkLst>
        </pc:cxnChg>
        <pc:cxnChg chg="add del mod">
          <ac:chgData name="Nicolas Sundqvist" userId="4ab87a78-26a9-42b5-a94b-25484133fa0b" providerId="ADAL" clId="{9A9EEDBD-574A-4024-B7F7-4FF07B30DFD6}" dt="2023-10-06T13:22:41.031" v="701" actId="478"/>
          <ac:cxnSpMkLst>
            <pc:docMk/>
            <pc:sldMk cId="3294828140" sldId="285"/>
            <ac:cxnSpMk id="92" creationId="{04234E52-4184-5B69-D37D-A866A05FD644}"/>
          </ac:cxnSpMkLst>
        </pc:cxnChg>
        <pc:cxnChg chg="add mod">
          <ac:chgData name="Nicolas Sundqvist" userId="4ab87a78-26a9-42b5-a94b-25484133fa0b" providerId="ADAL" clId="{9A9EEDBD-574A-4024-B7F7-4FF07B30DFD6}" dt="2023-10-06T13:39:23.758" v="1132" actId="1076"/>
          <ac:cxnSpMkLst>
            <pc:docMk/>
            <pc:sldMk cId="3294828140" sldId="285"/>
            <ac:cxnSpMk id="94" creationId="{12A48C57-0C53-DC78-61EC-D7977BB1EB3D}"/>
          </ac:cxnSpMkLst>
        </pc:cxnChg>
        <pc:cxnChg chg="add mod">
          <ac:chgData name="Nicolas Sundqvist" userId="4ab87a78-26a9-42b5-a94b-25484133fa0b" providerId="ADAL" clId="{9A9EEDBD-574A-4024-B7F7-4FF07B30DFD6}" dt="2023-10-06T13:39:23.758" v="1132" actId="1076"/>
          <ac:cxnSpMkLst>
            <pc:docMk/>
            <pc:sldMk cId="3294828140" sldId="285"/>
            <ac:cxnSpMk id="108" creationId="{EC6A9D05-C09C-5999-AF28-E72A3E6C0C82}"/>
          </ac:cxnSpMkLst>
        </pc:cxnChg>
      </pc:sldChg>
      <pc:sldChg chg="addSp delSp modSp mod modTransition delAnim modAnim">
        <pc:chgData name="Nicolas Sundqvist" userId="4ab87a78-26a9-42b5-a94b-25484133fa0b" providerId="ADAL" clId="{9A9EEDBD-574A-4024-B7F7-4FF07B30DFD6}" dt="2023-10-10T05:47:29.480" v="16228"/>
        <pc:sldMkLst>
          <pc:docMk/>
          <pc:sldMk cId="302681891" sldId="286"/>
        </pc:sldMkLst>
        <pc:spChg chg="del mod">
          <ac:chgData name="Nicolas Sundqvist" userId="4ab87a78-26a9-42b5-a94b-25484133fa0b" providerId="ADAL" clId="{9A9EEDBD-574A-4024-B7F7-4FF07B30DFD6}" dt="2023-10-10T05:24:45.301" v="16027" actId="478"/>
          <ac:spMkLst>
            <pc:docMk/>
            <pc:sldMk cId="302681891" sldId="286"/>
            <ac:spMk id="3" creationId="{F6E78EF5-BB7B-47A0-B52A-B2553CD547F3}"/>
          </ac:spMkLst>
        </pc:spChg>
        <pc:spChg chg="del">
          <ac:chgData name="Nicolas Sundqvist" userId="4ab87a78-26a9-42b5-a94b-25484133fa0b" providerId="ADAL" clId="{9A9EEDBD-574A-4024-B7F7-4FF07B30DFD6}" dt="2023-10-10T05:31:08.580" v="16078" actId="478"/>
          <ac:spMkLst>
            <pc:docMk/>
            <pc:sldMk cId="302681891" sldId="286"/>
            <ac:spMk id="9" creationId="{F4CC2578-5B25-4CB0-82C9-2FF73246486D}"/>
          </ac:spMkLst>
        </pc:spChg>
        <pc:spChg chg="mod topLvl">
          <ac:chgData name="Nicolas Sundqvist" userId="4ab87a78-26a9-42b5-a94b-25484133fa0b" providerId="ADAL" clId="{9A9EEDBD-574A-4024-B7F7-4FF07B30DFD6}" dt="2023-10-10T05:46:28.529" v="16223" actId="165"/>
          <ac:spMkLst>
            <pc:docMk/>
            <pc:sldMk cId="302681891" sldId="286"/>
            <ac:spMk id="17" creationId="{0180BD9F-9565-45AF-8154-AA493C7BE130}"/>
          </ac:spMkLst>
        </pc:spChg>
        <pc:spChg chg="mod topLvl">
          <ac:chgData name="Nicolas Sundqvist" userId="4ab87a78-26a9-42b5-a94b-25484133fa0b" providerId="ADAL" clId="{9A9EEDBD-574A-4024-B7F7-4FF07B30DFD6}" dt="2023-10-10T05:46:43.137" v="16224" actId="165"/>
          <ac:spMkLst>
            <pc:docMk/>
            <pc:sldMk cId="302681891" sldId="286"/>
            <ac:spMk id="19" creationId="{B7F11287-5180-46E8-8667-3B1BE9BE6AA1}"/>
          </ac:spMkLst>
        </pc:spChg>
        <pc:spChg chg="mod topLvl">
          <ac:chgData name="Nicolas Sundqvist" userId="4ab87a78-26a9-42b5-a94b-25484133fa0b" providerId="ADAL" clId="{9A9EEDBD-574A-4024-B7F7-4FF07B30DFD6}" dt="2023-10-10T05:46:43.137" v="16224" actId="165"/>
          <ac:spMkLst>
            <pc:docMk/>
            <pc:sldMk cId="302681891" sldId="286"/>
            <ac:spMk id="20" creationId="{86D6FD12-DFCC-4912-B90E-9EAEED9D37D1}"/>
          </ac:spMkLst>
        </pc:spChg>
        <pc:spChg chg="mod topLvl">
          <ac:chgData name="Nicolas Sundqvist" userId="4ab87a78-26a9-42b5-a94b-25484133fa0b" providerId="ADAL" clId="{9A9EEDBD-574A-4024-B7F7-4FF07B30DFD6}" dt="2023-10-10T05:46:43.137" v="16224" actId="165"/>
          <ac:spMkLst>
            <pc:docMk/>
            <pc:sldMk cId="302681891" sldId="286"/>
            <ac:spMk id="21" creationId="{2D845FEF-539F-4FC7-B3BC-5E977A8A71A2}"/>
          </ac:spMkLst>
        </pc:spChg>
        <pc:spChg chg="mod topLvl">
          <ac:chgData name="Nicolas Sundqvist" userId="4ab87a78-26a9-42b5-a94b-25484133fa0b" providerId="ADAL" clId="{9A9EEDBD-574A-4024-B7F7-4FF07B30DFD6}" dt="2023-10-10T05:46:54.049" v="16225" actId="165"/>
          <ac:spMkLst>
            <pc:docMk/>
            <pc:sldMk cId="302681891" sldId="286"/>
            <ac:spMk id="23" creationId="{1A9457B1-2B12-45C9-BBBD-AAFF8296A06E}"/>
          </ac:spMkLst>
        </pc:spChg>
        <pc:spChg chg="mod topLvl">
          <ac:chgData name="Nicolas Sundqvist" userId="4ab87a78-26a9-42b5-a94b-25484133fa0b" providerId="ADAL" clId="{9A9EEDBD-574A-4024-B7F7-4FF07B30DFD6}" dt="2023-10-10T05:47:04.247" v="16226" actId="165"/>
          <ac:spMkLst>
            <pc:docMk/>
            <pc:sldMk cId="302681891" sldId="286"/>
            <ac:spMk id="25" creationId="{3B10FCE5-744B-45EC-ABE4-3E943B438F59}"/>
          </ac:spMkLst>
        </pc:spChg>
        <pc:spChg chg="mod topLvl">
          <ac:chgData name="Nicolas Sundqvist" userId="4ab87a78-26a9-42b5-a94b-25484133fa0b" providerId="ADAL" clId="{9A9EEDBD-574A-4024-B7F7-4FF07B30DFD6}" dt="2023-10-10T05:47:04.247" v="16226" actId="165"/>
          <ac:spMkLst>
            <pc:docMk/>
            <pc:sldMk cId="302681891" sldId="286"/>
            <ac:spMk id="26" creationId="{5072599D-258C-42BF-82EF-58E3C399330F}"/>
          </ac:spMkLst>
        </pc:spChg>
        <pc:spChg chg="mod topLvl">
          <ac:chgData name="Nicolas Sundqvist" userId="4ab87a78-26a9-42b5-a94b-25484133fa0b" providerId="ADAL" clId="{9A9EEDBD-574A-4024-B7F7-4FF07B30DFD6}" dt="2023-10-10T05:47:04.247" v="16226" actId="165"/>
          <ac:spMkLst>
            <pc:docMk/>
            <pc:sldMk cId="302681891" sldId="286"/>
            <ac:spMk id="27" creationId="{DFAFFDD9-A93F-4A84-85CC-8D0F55B6658D}"/>
          </ac:spMkLst>
        </pc:spChg>
        <pc:spChg chg="mod">
          <ac:chgData name="Nicolas Sundqvist" userId="4ab87a78-26a9-42b5-a94b-25484133fa0b" providerId="ADAL" clId="{9A9EEDBD-574A-4024-B7F7-4FF07B30DFD6}" dt="2023-10-10T05:22:27.611" v="15959" actId="20577"/>
          <ac:spMkLst>
            <pc:docMk/>
            <pc:sldMk cId="302681891" sldId="286"/>
            <ac:spMk id="31" creationId="{8780656F-00B7-4475-9B2F-294CBFAF388E}"/>
          </ac:spMkLst>
        </pc:spChg>
        <pc:spChg chg="mod">
          <ac:chgData name="Nicolas Sundqvist" userId="4ab87a78-26a9-42b5-a94b-25484133fa0b" providerId="ADAL" clId="{9A9EEDBD-574A-4024-B7F7-4FF07B30DFD6}" dt="2023-10-10T05:28:39.463" v="16065" actId="12789"/>
          <ac:spMkLst>
            <pc:docMk/>
            <pc:sldMk cId="302681891" sldId="286"/>
            <ac:spMk id="45" creationId="{88234E42-032A-438A-B4EB-8453280002A7}"/>
          </ac:spMkLst>
        </pc:spChg>
        <pc:spChg chg="mod">
          <ac:chgData name="Nicolas Sundqvist" userId="4ab87a78-26a9-42b5-a94b-25484133fa0b" providerId="ADAL" clId="{9A9EEDBD-574A-4024-B7F7-4FF07B30DFD6}" dt="2023-10-10T05:27:59.169" v="16060" actId="1076"/>
          <ac:spMkLst>
            <pc:docMk/>
            <pc:sldMk cId="302681891" sldId="286"/>
            <ac:spMk id="52" creationId="{CF79CB5C-1FB2-4A00-A64A-1B4A9A997CD3}"/>
          </ac:spMkLst>
        </pc:spChg>
        <pc:spChg chg="mod">
          <ac:chgData name="Nicolas Sundqvist" userId="4ab87a78-26a9-42b5-a94b-25484133fa0b" providerId="ADAL" clId="{9A9EEDBD-574A-4024-B7F7-4FF07B30DFD6}" dt="2023-10-10T05:27:59.169" v="16060" actId="1076"/>
          <ac:spMkLst>
            <pc:docMk/>
            <pc:sldMk cId="302681891" sldId="286"/>
            <ac:spMk id="53" creationId="{5E141D00-E057-4F3D-BD67-C2729FAB9E35}"/>
          </ac:spMkLst>
        </pc:spChg>
        <pc:spChg chg="mod">
          <ac:chgData name="Nicolas Sundqvist" userId="4ab87a78-26a9-42b5-a94b-25484133fa0b" providerId="ADAL" clId="{9A9EEDBD-574A-4024-B7F7-4FF07B30DFD6}" dt="2023-10-10T05:30:01.482" v="16073" actId="1076"/>
          <ac:spMkLst>
            <pc:docMk/>
            <pc:sldMk cId="302681891" sldId="286"/>
            <ac:spMk id="54" creationId="{2A9FB550-7C71-4B58-9F57-910855CF2726}"/>
          </ac:spMkLst>
        </pc:spChg>
        <pc:spChg chg="mod">
          <ac:chgData name="Nicolas Sundqvist" userId="4ab87a78-26a9-42b5-a94b-25484133fa0b" providerId="ADAL" clId="{9A9EEDBD-574A-4024-B7F7-4FF07B30DFD6}" dt="2023-10-10T05:27:59.169" v="16060" actId="1076"/>
          <ac:spMkLst>
            <pc:docMk/>
            <pc:sldMk cId="302681891" sldId="286"/>
            <ac:spMk id="55" creationId="{EA110C54-7DE5-42DE-BAA9-31DAA7CD744E}"/>
          </ac:spMkLst>
        </pc:spChg>
        <pc:spChg chg="mod">
          <ac:chgData name="Nicolas Sundqvist" userId="4ab87a78-26a9-42b5-a94b-25484133fa0b" providerId="ADAL" clId="{9A9EEDBD-574A-4024-B7F7-4FF07B30DFD6}" dt="2023-10-10T05:27:59.169" v="16060" actId="1076"/>
          <ac:spMkLst>
            <pc:docMk/>
            <pc:sldMk cId="302681891" sldId="286"/>
            <ac:spMk id="56" creationId="{AD435B55-DCB9-464F-8194-5FE13987C97A}"/>
          </ac:spMkLst>
        </pc:spChg>
        <pc:spChg chg="mod">
          <ac:chgData name="Nicolas Sundqvist" userId="4ab87a78-26a9-42b5-a94b-25484133fa0b" providerId="ADAL" clId="{9A9EEDBD-574A-4024-B7F7-4FF07B30DFD6}" dt="2023-10-10T05:27:59.169" v="16060" actId="1076"/>
          <ac:spMkLst>
            <pc:docMk/>
            <pc:sldMk cId="302681891" sldId="286"/>
            <ac:spMk id="57" creationId="{34AD907E-3962-4DA8-A5F9-6B61CA6A7844}"/>
          </ac:spMkLst>
        </pc:spChg>
        <pc:spChg chg="mod">
          <ac:chgData name="Nicolas Sundqvist" userId="4ab87a78-26a9-42b5-a94b-25484133fa0b" providerId="ADAL" clId="{9A9EEDBD-574A-4024-B7F7-4FF07B30DFD6}" dt="2023-10-10T05:23:00.662" v="15960"/>
          <ac:spMkLst>
            <pc:docMk/>
            <pc:sldMk cId="302681891" sldId="286"/>
            <ac:spMk id="65" creationId="{8CC600A6-3F43-089A-1A94-6AB067F3E4CA}"/>
          </ac:spMkLst>
        </pc:spChg>
        <pc:spChg chg="mod">
          <ac:chgData name="Nicolas Sundqvist" userId="4ab87a78-26a9-42b5-a94b-25484133fa0b" providerId="ADAL" clId="{9A9EEDBD-574A-4024-B7F7-4FF07B30DFD6}" dt="2023-10-10T05:23:00.662" v="15960"/>
          <ac:spMkLst>
            <pc:docMk/>
            <pc:sldMk cId="302681891" sldId="286"/>
            <ac:spMk id="66" creationId="{C3E3AAE6-C28C-905F-637C-2A7D3151821B}"/>
          </ac:spMkLst>
        </pc:spChg>
        <pc:spChg chg="mod topLvl">
          <ac:chgData name="Nicolas Sundqvist" userId="4ab87a78-26a9-42b5-a94b-25484133fa0b" providerId="ADAL" clId="{9A9EEDBD-574A-4024-B7F7-4FF07B30DFD6}" dt="2023-10-10T05:39:08.728" v="16189" actId="20577"/>
          <ac:spMkLst>
            <pc:docMk/>
            <pc:sldMk cId="302681891" sldId="286"/>
            <ac:spMk id="76" creationId="{296B1843-FFAF-4095-8869-740FAB55C80B}"/>
          </ac:spMkLst>
        </pc:spChg>
        <pc:spChg chg="del mod topLvl">
          <ac:chgData name="Nicolas Sundqvist" userId="4ab87a78-26a9-42b5-a94b-25484133fa0b" providerId="ADAL" clId="{9A9EEDBD-574A-4024-B7F7-4FF07B30DFD6}" dt="2023-10-10T05:31:43.230" v="16088" actId="478"/>
          <ac:spMkLst>
            <pc:docMk/>
            <pc:sldMk cId="302681891" sldId="286"/>
            <ac:spMk id="77" creationId="{0DCE5EDC-C387-4BBA-AE81-AEFCD6ABA90E}"/>
          </ac:spMkLst>
        </pc:spChg>
        <pc:spChg chg="mod">
          <ac:chgData name="Nicolas Sundqvist" userId="4ab87a78-26a9-42b5-a94b-25484133fa0b" providerId="ADAL" clId="{9A9EEDBD-574A-4024-B7F7-4FF07B30DFD6}" dt="2023-10-10T05:26:17.589" v="16037" actId="1035"/>
          <ac:spMkLst>
            <pc:docMk/>
            <pc:sldMk cId="302681891" sldId="286"/>
            <ac:spMk id="79" creationId="{8C093E9D-E1E1-4AFD-A05C-AF2B68F9F0A9}"/>
          </ac:spMkLst>
        </pc:spChg>
        <pc:spChg chg="mod">
          <ac:chgData name="Nicolas Sundqvist" userId="4ab87a78-26a9-42b5-a94b-25484133fa0b" providerId="ADAL" clId="{9A9EEDBD-574A-4024-B7F7-4FF07B30DFD6}" dt="2023-10-10T05:23:00.662" v="15960"/>
          <ac:spMkLst>
            <pc:docMk/>
            <pc:sldMk cId="302681891" sldId="286"/>
            <ac:spMk id="80" creationId="{A5A25D83-2C72-94E8-7158-71ED38B44FE5}"/>
          </ac:spMkLst>
        </pc:spChg>
        <pc:spChg chg="del">
          <ac:chgData name="Nicolas Sundqvist" userId="4ab87a78-26a9-42b5-a94b-25484133fa0b" providerId="ADAL" clId="{9A9EEDBD-574A-4024-B7F7-4FF07B30DFD6}" dt="2023-10-10T05:24:41.573" v="16026" actId="478"/>
          <ac:spMkLst>
            <pc:docMk/>
            <pc:sldMk cId="302681891" sldId="286"/>
            <ac:spMk id="81" creationId="{1B5A0B6A-3086-4EA5-90BB-35BA142E00B4}"/>
          </ac:spMkLst>
        </pc:spChg>
        <pc:spChg chg="mod">
          <ac:chgData name="Nicolas Sundqvist" userId="4ab87a78-26a9-42b5-a94b-25484133fa0b" providerId="ADAL" clId="{9A9EEDBD-574A-4024-B7F7-4FF07B30DFD6}" dt="2023-10-10T05:27:59.169" v="16060" actId="1076"/>
          <ac:spMkLst>
            <pc:docMk/>
            <pc:sldMk cId="302681891" sldId="286"/>
            <ac:spMk id="83" creationId="{A91EB151-93C8-45EA-B55A-095AAB7DA255}"/>
          </ac:spMkLst>
        </pc:spChg>
        <pc:spChg chg="mod">
          <ac:chgData name="Nicolas Sundqvist" userId="4ab87a78-26a9-42b5-a94b-25484133fa0b" providerId="ADAL" clId="{9A9EEDBD-574A-4024-B7F7-4FF07B30DFD6}" dt="2023-10-10T05:28:39.463" v="16065" actId="12789"/>
          <ac:spMkLst>
            <pc:docMk/>
            <pc:sldMk cId="302681891" sldId="286"/>
            <ac:spMk id="84" creationId="{F4F19425-DF75-4B46-B9C4-99A8B733C411}"/>
          </ac:spMkLst>
        </pc:spChg>
        <pc:spChg chg="mod">
          <ac:chgData name="Nicolas Sundqvist" userId="4ab87a78-26a9-42b5-a94b-25484133fa0b" providerId="ADAL" clId="{9A9EEDBD-574A-4024-B7F7-4FF07B30DFD6}" dt="2023-10-10T05:28:24.200" v="16063" actId="1076"/>
          <ac:spMkLst>
            <pc:docMk/>
            <pc:sldMk cId="302681891" sldId="286"/>
            <ac:spMk id="86" creationId="{1A611763-31A2-43C4-BEEE-EE0EBA3E6C4F}"/>
          </ac:spMkLst>
        </pc:spChg>
        <pc:spChg chg="del mod">
          <ac:chgData name="Nicolas Sundqvist" userId="4ab87a78-26a9-42b5-a94b-25484133fa0b" providerId="ADAL" clId="{9A9EEDBD-574A-4024-B7F7-4FF07B30DFD6}" dt="2023-10-10T05:31:11.683" v="16080" actId="478"/>
          <ac:spMkLst>
            <pc:docMk/>
            <pc:sldMk cId="302681891" sldId="286"/>
            <ac:spMk id="87" creationId="{B0847E32-83D7-45F4-A34A-DA4A192C7AF3}"/>
          </ac:spMkLst>
        </pc:spChg>
        <pc:spChg chg="del">
          <ac:chgData name="Nicolas Sundqvist" userId="4ab87a78-26a9-42b5-a94b-25484133fa0b" providerId="ADAL" clId="{9A9EEDBD-574A-4024-B7F7-4FF07B30DFD6}" dt="2023-10-10T05:31:13.090" v="16081" actId="478"/>
          <ac:spMkLst>
            <pc:docMk/>
            <pc:sldMk cId="302681891" sldId="286"/>
            <ac:spMk id="88" creationId="{25319E6B-5E0E-4E22-93FD-1E3BC2D4B426}"/>
          </ac:spMkLst>
        </pc:spChg>
        <pc:spChg chg="del mod">
          <ac:chgData name="Nicolas Sundqvist" userId="4ab87a78-26a9-42b5-a94b-25484133fa0b" providerId="ADAL" clId="{9A9EEDBD-574A-4024-B7F7-4FF07B30DFD6}" dt="2023-10-10T05:31:10.120" v="16079" actId="478"/>
          <ac:spMkLst>
            <pc:docMk/>
            <pc:sldMk cId="302681891" sldId="286"/>
            <ac:spMk id="89" creationId="{F3B8FB5C-906C-4013-8F38-DBEEA3D296A7}"/>
          </ac:spMkLst>
        </pc:spChg>
        <pc:spChg chg="mod">
          <ac:chgData name="Nicolas Sundqvist" userId="4ab87a78-26a9-42b5-a94b-25484133fa0b" providerId="ADAL" clId="{9A9EEDBD-574A-4024-B7F7-4FF07B30DFD6}" dt="2023-10-10T05:23:00.662" v="15960"/>
          <ac:spMkLst>
            <pc:docMk/>
            <pc:sldMk cId="302681891" sldId="286"/>
            <ac:spMk id="90" creationId="{AA469E43-C03C-221C-40BB-7D6D18BB48EE}"/>
          </ac:spMkLst>
        </pc:spChg>
        <pc:spChg chg="mod">
          <ac:chgData name="Nicolas Sundqvist" userId="4ab87a78-26a9-42b5-a94b-25484133fa0b" providerId="ADAL" clId="{9A9EEDBD-574A-4024-B7F7-4FF07B30DFD6}" dt="2023-10-10T05:23:00.662" v="15960"/>
          <ac:spMkLst>
            <pc:docMk/>
            <pc:sldMk cId="302681891" sldId="286"/>
            <ac:spMk id="91" creationId="{F9CFCAB1-E705-7360-B6F3-978CF80BC70C}"/>
          </ac:spMkLst>
        </pc:spChg>
        <pc:spChg chg="mod">
          <ac:chgData name="Nicolas Sundqvist" userId="4ab87a78-26a9-42b5-a94b-25484133fa0b" providerId="ADAL" clId="{9A9EEDBD-574A-4024-B7F7-4FF07B30DFD6}" dt="2023-10-10T05:23:00.662" v="15960"/>
          <ac:spMkLst>
            <pc:docMk/>
            <pc:sldMk cId="302681891" sldId="286"/>
            <ac:spMk id="92" creationId="{5E06748F-D404-E89D-EAC4-117631C0E561}"/>
          </ac:spMkLst>
        </pc:spChg>
        <pc:spChg chg="mod">
          <ac:chgData name="Nicolas Sundqvist" userId="4ab87a78-26a9-42b5-a94b-25484133fa0b" providerId="ADAL" clId="{9A9EEDBD-574A-4024-B7F7-4FF07B30DFD6}" dt="2023-10-10T05:23:00.662" v="15960"/>
          <ac:spMkLst>
            <pc:docMk/>
            <pc:sldMk cId="302681891" sldId="286"/>
            <ac:spMk id="93" creationId="{A0232776-E3DB-5882-698B-431A402F69AF}"/>
          </ac:spMkLst>
        </pc:spChg>
        <pc:spChg chg="mod">
          <ac:chgData name="Nicolas Sundqvist" userId="4ab87a78-26a9-42b5-a94b-25484133fa0b" providerId="ADAL" clId="{9A9EEDBD-574A-4024-B7F7-4FF07B30DFD6}" dt="2023-10-10T05:23:00.662" v="15960"/>
          <ac:spMkLst>
            <pc:docMk/>
            <pc:sldMk cId="302681891" sldId="286"/>
            <ac:spMk id="94" creationId="{4296EF50-93F2-4D03-B4A0-BE2C792099F8}"/>
          </ac:spMkLst>
        </pc:spChg>
        <pc:spChg chg="mod">
          <ac:chgData name="Nicolas Sundqvist" userId="4ab87a78-26a9-42b5-a94b-25484133fa0b" providerId="ADAL" clId="{9A9EEDBD-574A-4024-B7F7-4FF07B30DFD6}" dt="2023-10-10T05:23:00.662" v="15960"/>
          <ac:spMkLst>
            <pc:docMk/>
            <pc:sldMk cId="302681891" sldId="286"/>
            <ac:spMk id="95" creationId="{03A3351A-EA82-1439-B7B3-5DDA78CDBA35}"/>
          </ac:spMkLst>
        </pc:spChg>
        <pc:spChg chg="mod">
          <ac:chgData name="Nicolas Sundqvist" userId="4ab87a78-26a9-42b5-a94b-25484133fa0b" providerId="ADAL" clId="{9A9EEDBD-574A-4024-B7F7-4FF07B30DFD6}" dt="2023-10-10T05:23:00.662" v="15960"/>
          <ac:spMkLst>
            <pc:docMk/>
            <pc:sldMk cId="302681891" sldId="286"/>
            <ac:spMk id="98" creationId="{2318F041-69C3-B1E6-FE9A-032E63F37A3D}"/>
          </ac:spMkLst>
        </pc:spChg>
        <pc:spChg chg="mod">
          <ac:chgData name="Nicolas Sundqvist" userId="4ab87a78-26a9-42b5-a94b-25484133fa0b" providerId="ADAL" clId="{9A9EEDBD-574A-4024-B7F7-4FF07B30DFD6}" dt="2023-10-10T05:30:20.927" v="16075" actId="1076"/>
          <ac:spMkLst>
            <pc:docMk/>
            <pc:sldMk cId="302681891" sldId="286"/>
            <ac:spMk id="99" creationId="{50B25585-7E96-4592-BE81-18BC2E1F1ED2}"/>
          </ac:spMkLst>
        </pc:spChg>
        <pc:spChg chg="mod">
          <ac:chgData name="Nicolas Sundqvist" userId="4ab87a78-26a9-42b5-a94b-25484133fa0b" providerId="ADAL" clId="{9A9EEDBD-574A-4024-B7F7-4FF07B30DFD6}" dt="2023-10-10T05:23:00.662" v="15960"/>
          <ac:spMkLst>
            <pc:docMk/>
            <pc:sldMk cId="302681891" sldId="286"/>
            <ac:spMk id="101" creationId="{774C3000-A620-E81F-FD81-BB14DF301ECF}"/>
          </ac:spMkLst>
        </pc:spChg>
        <pc:spChg chg="mod">
          <ac:chgData name="Nicolas Sundqvist" userId="4ab87a78-26a9-42b5-a94b-25484133fa0b" providerId="ADAL" clId="{9A9EEDBD-574A-4024-B7F7-4FF07B30DFD6}" dt="2023-10-10T05:23:00.662" v="15960"/>
          <ac:spMkLst>
            <pc:docMk/>
            <pc:sldMk cId="302681891" sldId="286"/>
            <ac:spMk id="102" creationId="{183EBF54-AEEB-A28C-C568-46A2FAF3DEB8}"/>
          </ac:spMkLst>
        </pc:spChg>
        <pc:spChg chg="mod">
          <ac:chgData name="Nicolas Sundqvist" userId="4ab87a78-26a9-42b5-a94b-25484133fa0b" providerId="ADAL" clId="{9A9EEDBD-574A-4024-B7F7-4FF07B30DFD6}" dt="2023-10-10T05:23:00.662" v="15960"/>
          <ac:spMkLst>
            <pc:docMk/>
            <pc:sldMk cId="302681891" sldId="286"/>
            <ac:spMk id="103" creationId="{A2592D42-9C17-B278-44C4-70C6B1482E80}"/>
          </ac:spMkLst>
        </pc:spChg>
        <pc:spChg chg="mod">
          <ac:chgData name="Nicolas Sundqvist" userId="4ab87a78-26a9-42b5-a94b-25484133fa0b" providerId="ADAL" clId="{9A9EEDBD-574A-4024-B7F7-4FF07B30DFD6}" dt="2023-10-10T05:23:00.662" v="15960"/>
          <ac:spMkLst>
            <pc:docMk/>
            <pc:sldMk cId="302681891" sldId="286"/>
            <ac:spMk id="104" creationId="{DA44FBCE-5987-FBF4-F44B-3E45A177A9EC}"/>
          </ac:spMkLst>
        </pc:spChg>
        <pc:spChg chg="mod">
          <ac:chgData name="Nicolas Sundqvist" userId="4ab87a78-26a9-42b5-a94b-25484133fa0b" providerId="ADAL" clId="{9A9EEDBD-574A-4024-B7F7-4FF07B30DFD6}" dt="2023-10-10T05:23:00.662" v="15960"/>
          <ac:spMkLst>
            <pc:docMk/>
            <pc:sldMk cId="302681891" sldId="286"/>
            <ac:spMk id="105" creationId="{BEDBF6C1-120A-5AAF-1AAA-A79BB64B3A27}"/>
          </ac:spMkLst>
        </pc:spChg>
        <pc:spChg chg="mod">
          <ac:chgData name="Nicolas Sundqvist" userId="4ab87a78-26a9-42b5-a94b-25484133fa0b" providerId="ADAL" clId="{9A9EEDBD-574A-4024-B7F7-4FF07B30DFD6}" dt="2023-10-10T05:23:00.662" v="15960"/>
          <ac:spMkLst>
            <pc:docMk/>
            <pc:sldMk cId="302681891" sldId="286"/>
            <ac:spMk id="107" creationId="{24085544-86D7-3E65-5478-DDA783AA3E65}"/>
          </ac:spMkLst>
        </pc:spChg>
        <pc:spChg chg="add mod">
          <ac:chgData name="Nicolas Sundqvist" userId="4ab87a78-26a9-42b5-a94b-25484133fa0b" providerId="ADAL" clId="{9A9EEDBD-574A-4024-B7F7-4FF07B30DFD6}" dt="2023-10-10T05:39:31.786" v="16191" actId="14100"/>
          <ac:spMkLst>
            <pc:docMk/>
            <pc:sldMk cId="302681891" sldId="286"/>
            <ac:spMk id="124" creationId="{6671C962-4444-C3E1-BB1E-8083164191B9}"/>
          </ac:spMkLst>
        </pc:spChg>
        <pc:spChg chg="add mod">
          <ac:chgData name="Nicolas Sundqvist" userId="4ab87a78-26a9-42b5-a94b-25484133fa0b" providerId="ADAL" clId="{9A9EEDBD-574A-4024-B7F7-4FF07B30DFD6}" dt="2023-10-10T05:38:23.339" v="16170" actId="552"/>
          <ac:spMkLst>
            <pc:docMk/>
            <pc:sldMk cId="302681891" sldId="286"/>
            <ac:spMk id="126" creationId="{4CDB7E28-BE5E-6F83-4D7D-F600448B6BFE}"/>
          </ac:spMkLst>
        </pc:spChg>
        <pc:spChg chg="add mod">
          <ac:chgData name="Nicolas Sundqvist" userId="4ab87a78-26a9-42b5-a94b-25484133fa0b" providerId="ADAL" clId="{9A9EEDBD-574A-4024-B7F7-4FF07B30DFD6}" dt="2023-10-10T05:38:23.339" v="16170" actId="552"/>
          <ac:spMkLst>
            <pc:docMk/>
            <pc:sldMk cId="302681891" sldId="286"/>
            <ac:spMk id="128" creationId="{A8FD1CD1-EB8B-E315-5164-69CD0B31043C}"/>
          </ac:spMkLst>
        </pc:spChg>
        <pc:spChg chg="add mod">
          <ac:chgData name="Nicolas Sundqvist" userId="4ab87a78-26a9-42b5-a94b-25484133fa0b" providerId="ADAL" clId="{9A9EEDBD-574A-4024-B7F7-4FF07B30DFD6}" dt="2023-10-10T05:38:23.339" v="16170" actId="552"/>
          <ac:spMkLst>
            <pc:docMk/>
            <pc:sldMk cId="302681891" sldId="286"/>
            <ac:spMk id="130" creationId="{C50BE51D-01B7-56CB-1541-287784B35A45}"/>
          </ac:spMkLst>
        </pc:spChg>
        <pc:spChg chg="add mod">
          <ac:chgData name="Nicolas Sundqvist" userId="4ab87a78-26a9-42b5-a94b-25484133fa0b" providerId="ADAL" clId="{9A9EEDBD-574A-4024-B7F7-4FF07B30DFD6}" dt="2023-10-10T05:39:15.610" v="16190" actId="20577"/>
          <ac:spMkLst>
            <pc:docMk/>
            <pc:sldMk cId="302681891" sldId="286"/>
            <ac:spMk id="132" creationId="{A8040BA7-489D-F806-2EF5-993150282C9B}"/>
          </ac:spMkLst>
        </pc:spChg>
        <pc:grpChg chg="del mod">
          <ac:chgData name="Nicolas Sundqvist" userId="4ab87a78-26a9-42b5-a94b-25484133fa0b" providerId="ADAL" clId="{9A9EEDBD-574A-4024-B7F7-4FF07B30DFD6}" dt="2023-10-10T05:31:43.230" v="16088" actId="478"/>
          <ac:grpSpMkLst>
            <pc:docMk/>
            <pc:sldMk cId="302681891" sldId="286"/>
            <ac:grpSpMk id="2" creationId="{54C9891F-36CF-479E-90B3-CCD75FB46489}"/>
          </ac:grpSpMkLst>
        </pc:grpChg>
        <pc:grpChg chg="del mod">
          <ac:chgData name="Nicolas Sundqvist" userId="4ab87a78-26a9-42b5-a94b-25484133fa0b" providerId="ADAL" clId="{9A9EEDBD-574A-4024-B7F7-4FF07B30DFD6}" dt="2023-10-10T05:46:28.529" v="16223" actId="165"/>
          <ac:grpSpMkLst>
            <pc:docMk/>
            <pc:sldMk cId="302681891" sldId="286"/>
            <ac:grpSpMk id="16" creationId="{D3BED7CE-6686-4C33-8D66-C6CFBF3144A7}"/>
          </ac:grpSpMkLst>
        </pc:grpChg>
        <pc:grpChg chg="del mod topLvl">
          <ac:chgData name="Nicolas Sundqvist" userId="4ab87a78-26a9-42b5-a94b-25484133fa0b" providerId="ADAL" clId="{9A9EEDBD-574A-4024-B7F7-4FF07B30DFD6}" dt="2023-10-10T05:46:43.137" v="16224" actId="165"/>
          <ac:grpSpMkLst>
            <pc:docMk/>
            <pc:sldMk cId="302681891" sldId="286"/>
            <ac:grpSpMk id="18" creationId="{AED699FA-C5C0-466E-82BB-C5C548F46F34}"/>
          </ac:grpSpMkLst>
        </pc:grpChg>
        <pc:grpChg chg="del mod">
          <ac:chgData name="Nicolas Sundqvist" userId="4ab87a78-26a9-42b5-a94b-25484133fa0b" providerId="ADAL" clId="{9A9EEDBD-574A-4024-B7F7-4FF07B30DFD6}" dt="2023-10-10T05:46:54.049" v="16225" actId="165"/>
          <ac:grpSpMkLst>
            <pc:docMk/>
            <pc:sldMk cId="302681891" sldId="286"/>
            <ac:grpSpMk id="22" creationId="{8C885CDE-45C2-422A-BD15-C3FCD1FF0417}"/>
          </ac:grpSpMkLst>
        </pc:grpChg>
        <pc:grpChg chg="del mod topLvl">
          <ac:chgData name="Nicolas Sundqvist" userId="4ab87a78-26a9-42b5-a94b-25484133fa0b" providerId="ADAL" clId="{9A9EEDBD-574A-4024-B7F7-4FF07B30DFD6}" dt="2023-10-10T05:47:04.247" v="16226" actId="165"/>
          <ac:grpSpMkLst>
            <pc:docMk/>
            <pc:sldMk cId="302681891" sldId="286"/>
            <ac:grpSpMk id="24" creationId="{360EB3B5-F0CA-4CC4-A26C-5E0101EE168F}"/>
          </ac:grpSpMkLst>
        </pc:grpChg>
        <pc:grpChg chg="mod">
          <ac:chgData name="Nicolas Sundqvist" userId="4ab87a78-26a9-42b5-a94b-25484133fa0b" providerId="ADAL" clId="{9A9EEDBD-574A-4024-B7F7-4FF07B30DFD6}" dt="2023-10-10T05:27:59.169" v="16060" actId="1076"/>
          <ac:grpSpMkLst>
            <pc:docMk/>
            <pc:sldMk cId="302681891" sldId="286"/>
            <ac:grpSpMk id="28" creationId="{49518DF2-725C-4F85-A66E-F5E8C588B482}"/>
          </ac:grpSpMkLst>
        </pc:grpChg>
        <pc:grpChg chg="mod">
          <ac:chgData name="Nicolas Sundqvist" userId="4ab87a78-26a9-42b5-a94b-25484133fa0b" providerId="ADAL" clId="{9A9EEDBD-574A-4024-B7F7-4FF07B30DFD6}" dt="2023-10-10T05:27:59.169" v="16060" actId="1076"/>
          <ac:grpSpMkLst>
            <pc:docMk/>
            <pc:sldMk cId="302681891" sldId="286"/>
            <ac:grpSpMk id="34" creationId="{A6B68B3A-DC0B-4149-B6EA-430DA1B2C742}"/>
          </ac:grpSpMkLst>
        </pc:grpChg>
        <pc:grpChg chg="mod">
          <ac:chgData name="Nicolas Sundqvist" userId="4ab87a78-26a9-42b5-a94b-25484133fa0b" providerId="ADAL" clId="{9A9EEDBD-574A-4024-B7F7-4FF07B30DFD6}" dt="2023-10-10T05:27:59.169" v="16060" actId="1076"/>
          <ac:grpSpMkLst>
            <pc:docMk/>
            <pc:sldMk cId="302681891" sldId="286"/>
            <ac:grpSpMk id="40" creationId="{9C99AEC1-F6F2-4827-9C21-A330AD06BCEF}"/>
          </ac:grpSpMkLst>
        </pc:grpChg>
        <pc:grpChg chg="mod">
          <ac:chgData name="Nicolas Sundqvist" userId="4ab87a78-26a9-42b5-a94b-25484133fa0b" providerId="ADAL" clId="{9A9EEDBD-574A-4024-B7F7-4FF07B30DFD6}" dt="2023-10-10T05:28:24.200" v="16063" actId="1076"/>
          <ac:grpSpMkLst>
            <pc:docMk/>
            <pc:sldMk cId="302681891" sldId="286"/>
            <ac:grpSpMk id="47" creationId="{7F101B71-5C5E-486B-BBD1-D057214E094D}"/>
          </ac:grpSpMkLst>
        </pc:grpChg>
        <pc:grpChg chg="add mod">
          <ac:chgData name="Nicolas Sundqvist" userId="4ab87a78-26a9-42b5-a94b-25484133fa0b" providerId="ADAL" clId="{9A9EEDBD-574A-4024-B7F7-4FF07B30DFD6}" dt="2023-10-10T05:23:23.437" v="15965" actId="164"/>
          <ac:grpSpMkLst>
            <pc:docMk/>
            <pc:sldMk cId="302681891" sldId="286"/>
            <ac:grpSpMk id="62" creationId="{70AF02DC-CC31-AB9D-431C-1C6E2FD54766}"/>
          </ac:grpSpMkLst>
        </pc:grpChg>
        <pc:grpChg chg="add mod">
          <ac:chgData name="Nicolas Sundqvist" userId="4ab87a78-26a9-42b5-a94b-25484133fa0b" providerId="ADAL" clId="{9A9EEDBD-574A-4024-B7F7-4FF07B30DFD6}" dt="2023-10-10T05:23:32.536" v="15966" actId="164"/>
          <ac:grpSpMkLst>
            <pc:docMk/>
            <pc:sldMk cId="302681891" sldId="286"/>
            <ac:grpSpMk id="78" creationId="{0C3B5E01-0470-346F-326F-90777568C725}"/>
          </ac:grpSpMkLst>
        </pc:grpChg>
        <pc:grpChg chg="mod">
          <ac:chgData name="Nicolas Sundqvist" userId="4ab87a78-26a9-42b5-a94b-25484133fa0b" providerId="ADAL" clId="{9A9EEDBD-574A-4024-B7F7-4FF07B30DFD6}" dt="2023-10-10T05:28:33.239" v="16064" actId="1076"/>
          <ac:grpSpMkLst>
            <pc:docMk/>
            <pc:sldMk cId="302681891" sldId="286"/>
            <ac:grpSpMk id="85" creationId="{9C4C25C0-7AD8-4B85-8771-67F61A872E43}"/>
          </ac:grpSpMkLst>
        </pc:grpChg>
        <pc:grpChg chg="mod">
          <ac:chgData name="Nicolas Sundqvist" userId="4ab87a78-26a9-42b5-a94b-25484133fa0b" providerId="ADAL" clId="{9A9EEDBD-574A-4024-B7F7-4FF07B30DFD6}" dt="2023-10-10T05:23:00.662" v="15960"/>
          <ac:grpSpMkLst>
            <pc:docMk/>
            <pc:sldMk cId="302681891" sldId="286"/>
            <ac:grpSpMk id="96" creationId="{5FF1B749-07DA-35EA-B6ED-FBB561179CD9}"/>
          </ac:grpSpMkLst>
        </pc:grpChg>
        <pc:grpChg chg="add mod">
          <ac:chgData name="Nicolas Sundqvist" userId="4ab87a78-26a9-42b5-a94b-25484133fa0b" providerId="ADAL" clId="{9A9EEDBD-574A-4024-B7F7-4FF07B30DFD6}" dt="2023-10-10T05:23:32.536" v="15966" actId="164"/>
          <ac:grpSpMkLst>
            <pc:docMk/>
            <pc:sldMk cId="302681891" sldId="286"/>
            <ac:grpSpMk id="108" creationId="{6BF3A29C-E807-26F0-9A9A-1D5C1F1C4135}"/>
          </ac:grpSpMkLst>
        </pc:grpChg>
        <pc:grpChg chg="add mod">
          <ac:chgData name="Nicolas Sundqvist" userId="4ab87a78-26a9-42b5-a94b-25484133fa0b" providerId="ADAL" clId="{9A9EEDBD-574A-4024-B7F7-4FF07B30DFD6}" dt="2023-10-10T05:23:32.536" v="15966" actId="164"/>
          <ac:grpSpMkLst>
            <pc:docMk/>
            <pc:sldMk cId="302681891" sldId="286"/>
            <ac:grpSpMk id="109" creationId="{FD30ADD9-E8A8-98D3-24EA-34555FD2AF1F}"/>
          </ac:grpSpMkLst>
        </pc:grpChg>
        <pc:grpChg chg="mod">
          <ac:chgData name="Nicolas Sundqvist" userId="4ab87a78-26a9-42b5-a94b-25484133fa0b" providerId="ADAL" clId="{9A9EEDBD-574A-4024-B7F7-4FF07B30DFD6}" dt="2023-10-10T05:27:59.169" v="16060" actId="1076"/>
          <ac:grpSpMkLst>
            <pc:docMk/>
            <pc:sldMk cId="302681891" sldId="286"/>
            <ac:grpSpMk id="117" creationId="{0EF56682-B3F1-49C0-8EBC-B56C5C83E454}"/>
          </ac:grpSpMkLst>
        </pc:grpChg>
        <pc:grpChg chg="del mod">
          <ac:chgData name="Nicolas Sundqvist" userId="4ab87a78-26a9-42b5-a94b-25484133fa0b" providerId="ADAL" clId="{9A9EEDBD-574A-4024-B7F7-4FF07B30DFD6}" dt="2023-10-10T05:41:34.192" v="16195" actId="165"/>
          <ac:grpSpMkLst>
            <pc:docMk/>
            <pc:sldMk cId="302681891" sldId="286"/>
            <ac:grpSpMk id="118" creationId="{55F9550C-DCED-448A-BEA7-1701BC0DD494}"/>
          </ac:grpSpMkLst>
        </pc:grpChg>
        <pc:grpChg chg="mod">
          <ac:chgData name="Nicolas Sundqvist" userId="4ab87a78-26a9-42b5-a94b-25484133fa0b" providerId="ADAL" clId="{9A9EEDBD-574A-4024-B7F7-4FF07B30DFD6}" dt="2023-10-10T05:27:59.169" v="16060" actId="1076"/>
          <ac:grpSpMkLst>
            <pc:docMk/>
            <pc:sldMk cId="302681891" sldId="286"/>
            <ac:grpSpMk id="119" creationId="{02396520-D0C6-49A1-83ED-AA70CBA0DC39}"/>
          </ac:grpSpMkLst>
        </pc:grpChg>
        <pc:grpChg chg="mod">
          <ac:chgData name="Nicolas Sundqvist" userId="4ab87a78-26a9-42b5-a94b-25484133fa0b" providerId="ADAL" clId="{9A9EEDBD-574A-4024-B7F7-4FF07B30DFD6}" dt="2023-10-10T05:27:59.169" v="16060" actId="1076"/>
          <ac:grpSpMkLst>
            <pc:docMk/>
            <pc:sldMk cId="302681891" sldId="286"/>
            <ac:grpSpMk id="120" creationId="{24725904-4EED-41ED-A15F-981F799223F3}"/>
          </ac:grpSpMkLst>
        </pc:grpChg>
        <pc:grpChg chg="mod">
          <ac:chgData name="Nicolas Sundqvist" userId="4ab87a78-26a9-42b5-a94b-25484133fa0b" providerId="ADAL" clId="{9A9EEDBD-574A-4024-B7F7-4FF07B30DFD6}" dt="2023-10-10T05:27:59.169" v="16060" actId="1076"/>
          <ac:grpSpMkLst>
            <pc:docMk/>
            <pc:sldMk cId="302681891" sldId="286"/>
            <ac:grpSpMk id="122" creationId="{CC5AB13A-F0EF-4106-A3F3-9AA81E8CB2BF}"/>
          </ac:grpSpMkLst>
        </pc:grpChg>
        <pc:grpChg chg="add mod">
          <ac:chgData name="Nicolas Sundqvist" userId="4ab87a78-26a9-42b5-a94b-25484133fa0b" providerId="ADAL" clId="{9A9EEDBD-574A-4024-B7F7-4FF07B30DFD6}" dt="2023-10-10T05:41:43.319" v="16196" actId="164"/>
          <ac:grpSpMkLst>
            <pc:docMk/>
            <pc:sldMk cId="302681891" sldId="286"/>
            <ac:grpSpMk id="133" creationId="{3C13161F-3CF3-EAE4-4260-DE745C09C5D2}"/>
          </ac:grpSpMkLst>
        </pc:grpChg>
        <pc:grpChg chg="add mod">
          <ac:chgData name="Nicolas Sundqvist" userId="4ab87a78-26a9-42b5-a94b-25484133fa0b" providerId="ADAL" clId="{9A9EEDBD-574A-4024-B7F7-4FF07B30DFD6}" dt="2023-10-10T05:42:01.135" v="16197" actId="164"/>
          <ac:grpSpMkLst>
            <pc:docMk/>
            <pc:sldMk cId="302681891" sldId="286"/>
            <ac:grpSpMk id="134" creationId="{C33BDCFD-BB93-DD80-AC0E-262ABCCF6948}"/>
          </ac:grpSpMkLst>
        </pc:grpChg>
        <pc:cxnChg chg="mod">
          <ac:chgData name="Nicolas Sundqvist" userId="4ab87a78-26a9-42b5-a94b-25484133fa0b" providerId="ADAL" clId="{9A9EEDBD-574A-4024-B7F7-4FF07B30DFD6}" dt="2023-10-10T05:28:51.008" v="16066" actId="14100"/>
          <ac:cxnSpMkLst>
            <pc:docMk/>
            <pc:sldMk cId="302681891" sldId="286"/>
            <ac:cxnSpMk id="6" creationId="{9972FCDC-1825-4F2F-A530-3BE36C08E99A}"/>
          </ac:cxnSpMkLst>
        </pc:cxnChg>
        <pc:cxnChg chg="mod topLvl">
          <ac:chgData name="Nicolas Sundqvist" userId="4ab87a78-26a9-42b5-a94b-25484133fa0b" providerId="ADAL" clId="{9A9EEDBD-574A-4024-B7F7-4FF07B30DFD6}" dt="2023-10-10T05:41:43.319" v="16196" actId="164"/>
          <ac:cxnSpMkLst>
            <pc:docMk/>
            <pc:sldMk cId="302681891" sldId="286"/>
            <ac:cxnSpMk id="13" creationId="{920D6996-9C52-4114-8B40-F4C02E20E348}"/>
          </ac:cxnSpMkLst>
        </pc:cxnChg>
        <pc:cxnChg chg="mod topLvl">
          <ac:chgData name="Nicolas Sundqvist" userId="4ab87a78-26a9-42b5-a94b-25484133fa0b" providerId="ADAL" clId="{9A9EEDBD-574A-4024-B7F7-4FF07B30DFD6}" dt="2023-10-10T05:42:01.135" v="16197" actId="164"/>
          <ac:cxnSpMkLst>
            <pc:docMk/>
            <pc:sldMk cId="302681891" sldId="286"/>
            <ac:cxnSpMk id="14" creationId="{5ABA7802-B984-4D29-A9AB-9B811F73AB2E}"/>
          </ac:cxnSpMkLst>
        </pc:cxnChg>
        <pc:cxnChg chg="add mod">
          <ac:chgData name="Nicolas Sundqvist" userId="4ab87a78-26a9-42b5-a94b-25484133fa0b" providerId="ADAL" clId="{9A9EEDBD-574A-4024-B7F7-4FF07B30DFD6}" dt="2023-10-10T05:23:23.437" v="15965" actId="164"/>
          <ac:cxnSpMkLst>
            <pc:docMk/>
            <pc:sldMk cId="302681891" sldId="286"/>
            <ac:cxnSpMk id="46" creationId="{2E6AD372-8FD0-67D5-E982-B297B07EF9A1}"/>
          </ac:cxnSpMkLst>
        </pc:cxnChg>
        <pc:cxnChg chg="add mod">
          <ac:chgData name="Nicolas Sundqvist" userId="4ab87a78-26a9-42b5-a94b-25484133fa0b" providerId="ADAL" clId="{9A9EEDBD-574A-4024-B7F7-4FF07B30DFD6}" dt="2023-10-10T05:23:23.437" v="15965" actId="164"/>
          <ac:cxnSpMkLst>
            <pc:docMk/>
            <pc:sldMk cId="302681891" sldId="286"/>
            <ac:cxnSpMk id="58" creationId="{250C1AEE-4070-9E3C-8EE7-FFCC94F6711A}"/>
          </ac:cxnSpMkLst>
        </pc:cxnChg>
        <pc:cxnChg chg="add mod">
          <ac:chgData name="Nicolas Sundqvist" userId="4ab87a78-26a9-42b5-a94b-25484133fa0b" providerId="ADAL" clId="{9A9EEDBD-574A-4024-B7F7-4FF07B30DFD6}" dt="2023-10-10T05:23:23.437" v="15965" actId="164"/>
          <ac:cxnSpMkLst>
            <pc:docMk/>
            <pc:sldMk cId="302681891" sldId="286"/>
            <ac:cxnSpMk id="61" creationId="{3C6E5754-6AC0-968C-E792-13F28FE413F9}"/>
          </ac:cxnSpMkLst>
        </pc:cxnChg>
        <pc:cxnChg chg="mod">
          <ac:chgData name="Nicolas Sundqvist" userId="4ab87a78-26a9-42b5-a94b-25484133fa0b" providerId="ADAL" clId="{9A9EEDBD-574A-4024-B7F7-4FF07B30DFD6}" dt="2023-10-10T05:23:00.662" v="15960"/>
          <ac:cxnSpMkLst>
            <pc:docMk/>
            <pc:sldMk cId="302681891" sldId="286"/>
            <ac:cxnSpMk id="63" creationId="{45183D08-328B-49C1-488A-AE32335EA831}"/>
          </ac:cxnSpMkLst>
        </pc:cxnChg>
        <pc:cxnChg chg="mod">
          <ac:chgData name="Nicolas Sundqvist" userId="4ab87a78-26a9-42b5-a94b-25484133fa0b" providerId="ADAL" clId="{9A9EEDBD-574A-4024-B7F7-4FF07B30DFD6}" dt="2023-10-10T05:23:00.662" v="15960"/>
          <ac:cxnSpMkLst>
            <pc:docMk/>
            <pc:sldMk cId="302681891" sldId="286"/>
            <ac:cxnSpMk id="64" creationId="{4F21537E-8794-4BBA-9D51-B198130E7D2C}"/>
          </ac:cxnSpMkLst>
        </pc:cxnChg>
        <pc:cxnChg chg="mod topLvl">
          <ac:chgData name="Nicolas Sundqvist" userId="4ab87a78-26a9-42b5-a94b-25484133fa0b" providerId="ADAL" clId="{9A9EEDBD-574A-4024-B7F7-4FF07B30DFD6}" dt="2023-10-10T05:41:43.319" v="16196" actId="164"/>
          <ac:cxnSpMkLst>
            <pc:docMk/>
            <pc:sldMk cId="302681891" sldId="286"/>
            <ac:cxnSpMk id="67" creationId="{70661B04-70DF-4A72-93F7-B438C93BBC92}"/>
          </ac:cxnSpMkLst>
        </pc:cxnChg>
        <pc:cxnChg chg="mod topLvl">
          <ac:chgData name="Nicolas Sundqvist" userId="4ab87a78-26a9-42b5-a94b-25484133fa0b" providerId="ADAL" clId="{9A9EEDBD-574A-4024-B7F7-4FF07B30DFD6}" dt="2023-10-10T05:42:01.135" v="16197" actId="164"/>
          <ac:cxnSpMkLst>
            <pc:docMk/>
            <pc:sldMk cId="302681891" sldId="286"/>
            <ac:cxnSpMk id="68" creationId="{469F4606-0224-4831-BC6C-8C57FEFCB2E4}"/>
          </ac:cxnSpMkLst>
        </pc:cxnChg>
        <pc:cxnChg chg="mod topLvl">
          <ac:chgData name="Nicolas Sundqvist" userId="4ab87a78-26a9-42b5-a94b-25484133fa0b" providerId="ADAL" clId="{9A9EEDBD-574A-4024-B7F7-4FF07B30DFD6}" dt="2023-10-10T05:41:43.319" v="16196" actId="164"/>
          <ac:cxnSpMkLst>
            <pc:docMk/>
            <pc:sldMk cId="302681891" sldId="286"/>
            <ac:cxnSpMk id="69" creationId="{58D6B4A3-77EB-4722-9327-735E1D9E953C}"/>
          </ac:cxnSpMkLst>
        </pc:cxnChg>
        <pc:cxnChg chg="mod topLvl">
          <ac:chgData name="Nicolas Sundqvist" userId="4ab87a78-26a9-42b5-a94b-25484133fa0b" providerId="ADAL" clId="{9A9EEDBD-574A-4024-B7F7-4FF07B30DFD6}" dt="2023-10-10T05:42:01.135" v="16197" actId="164"/>
          <ac:cxnSpMkLst>
            <pc:docMk/>
            <pc:sldMk cId="302681891" sldId="286"/>
            <ac:cxnSpMk id="70" creationId="{9EF71708-EBC9-4377-A623-6D8004BFB5F0}"/>
          </ac:cxnSpMkLst>
        </pc:cxnChg>
        <pc:cxnChg chg="add mod">
          <ac:chgData name="Nicolas Sundqvist" userId="4ab87a78-26a9-42b5-a94b-25484133fa0b" providerId="ADAL" clId="{9A9EEDBD-574A-4024-B7F7-4FF07B30DFD6}" dt="2023-10-10T05:23:23.437" v="15965" actId="164"/>
          <ac:cxnSpMkLst>
            <pc:docMk/>
            <pc:sldMk cId="302681891" sldId="286"/>
            <ac:cxnSpMk id="71" creationId="{A2188BA1-1EBD-3B31-6995-AF1E0A7DA422}"/>
          </ac:cxnSpMkLst>
        </pc:cxnChg>
        <pc:cxnChg chg="add mod">
          <ac:chgData name="Nicolas Sundqvist" userId="4ab87a78-26a9-42b5-a94b-25484133fa0b" providerId="ADAL" clId="{9A9EEDBD-574A-4024-B7F7-4FF07B30DFD6}" dt="2023-10-10T05:23:23.437" v="15965" actId="164"/>
          <ac:cxnSpMkLst>
            <pc:docMk/>
            <pc:sldMk cId="302681891" sldId="286"/>
            <ac:cxnSpMk id="72" creationId="{B03560F4-B3B6-F281-2DF9-5A2A60471B85}"/>
          </ac:cxnSpMkLst>
        </pc:cxnChg>
        <pc:cxnChg chg="add mod">
          <ac:chgData name="Nicolas Sundqvist" userId="4ab87a78-26a9-42b5-a94b-25484133fa0b" providerId="ADAL" clId="{9A9EEDBD-574A-4024-B7F7-4FF07B30DFD6}" dt="2023-10-10T05:23:23.437" v="15965" actId="164"/>
          <ac:cxnSpMkLst>
            <pc:docMk/>
            <pc:sldMk cId="302681891" sldId="286"/>
            <ac:cxnSpMk id="75" creationId="{D398FA68-F3F6-C1E0-27BC-389C2AFB4DCB}"/>
          </ac:cxnSpMkLst>
        </pc:cxnChg>
        <pc:cxnChg chg="mod">
          <ac:chgData name="Nicolas Sundqvist" userId="4ab87a78-26a9-42b5-a94b-25484133fa0b" providerId="ADAL" clId="{9A9EEDBD-574A-4024-B7F7-4FF07B30DFD6}" dt="2023-10-10T05:29:14.264" v="16068" actId="14100"/>
          <ac:cxnSpMkLst>
            <pc:docMk/>
            <pc:sldMk cId="302681891" sldId="286"/>
            <ac:cxnSpMk id="82" creationId="{1A34FCF3-7930-4A79-8D82-C39B95C5A7AA}"/>
          </ac:cxnSpMkLst>
        </pc:cxnChg>
        <pc:cxnChg chg="mod">
          <ac:chgData name="Nicolas Sundqvist" userId="4ab87a78-26a9-42b5-a94b-25484133fa0b" providerId="ADAL" clId="{9A9EEDBD-574A-4024-B7F7-4FF07B30DFD6}" dt="2023-10-10T05:30:20.927" v="16075" actId="1076"/>
          <ac:cxnSpMkLst>
            <pc:docMk/>
            <pc:sldMk cId="302681891" sldId="286"/>
            <ac:cxnSpMk id="97" creationId="{584125F4-7D41-4E83-AA8B-23310596D500}"/>
          </ac:cxnSpMkLst>
        </pc:cxnChg>
        <pc:cxnChg chg="mod">
          <ac:chgData name="Nicolas Sundqvist" userId="4ab87a78-26a9-42b5-a94b-25484133fa0b" providerId="ADAL" clId="{9A9EEDBD-574A-4024-B7F7-4FF07B30DFD6}" dt="2023-10-10T05:29:22.936" v="16069" actId="14100"/>
          <ac:cxnSpMkLst>
            <pc:docMk/>
            <pc:sldMk cId="302681891" sldId="286"/>
            <ac:cxnSpMk id="106" creationId="{046362E1-1CD5-4826-B422-776B32010940}"/>
          </ac:cxnSpMkLst>
        </pc:cxnChg>
      </pc:sldChg>
      <pc:sldChg chg="addSp delSp modSp new mod modAnim">
        <pc:chgData name="Nicolas Sundqvist" userId="4ab87a78-26a9-42b5-a94b-25484133fa0b" providerId="ADAL" clId="{9A9EEDBD-574A-4024-B7F7-4FF07B30DFD6}" dt="2023-10-09T12:26:27.056" v="14429" actId="207"/>
        <pc:sldMkLst>
          <pc:docMk/>
          <pc:sldMk cId="1363501611" sldId="287"/>
        </pc:sldMkLst>
        <pc:spChg chg="add del mod">
          <ac:chgData name="Nicolas Sundqvist" userId="4ab87a78-26a9-42b5-a94b-25484133fa0b" providerId="ADAL" clId="{9A9EEDBD-574A-4024-B7F7-4FF07B30DFD6}" dt="2023-10-09T11:57:38.626" v="14124" actId="478"/>
          <ac:spMkLst>
            <pc:docMk/>
            <pc:sldMk cId="1363501611" sldId="287"/>
            <ac:spMk id="2" creationId="{9336A19D-A0FF-69EB-B0F1-B6ACF4F74F28}"/>
          </ac:spMkLst>
        </pc:spChg>
        <pc:spChg chg="del mod">
          <ac:chgData name="Nicolas Sundqvist" userId="4ab87a78-26a9-42b5-a94b-25484133fa0b" providerId="ADAL" clId="{9A9EEDBD-574A-4024-B7F7-4FF07B30DFD6}" dt="2023-10-08T06:03:01.486" v="5270" actId="478"/>
          <ac:spMkLst>
            <pc:docMk/>
            <pc:sldMk cId="1363501611" sldId="287"/>
            <ac:spMk id="2" creationId="{FE576ADD-1AD6-ED22-72CA-E6A138D45704}"/>
          </ac:spMkLst>
        </pc:spChg>
        <pc:spChg chg="add mod ord">
          <ac:chgData name="Nicolas Sundqvist" userId="4ab87a78-26a9-42b5-a94b-25484133fa0b" providerId="ADAL" clId="{9A9EEDBD-574A-4024-B7F7-4FF07B30DFD6}" dt="2023-10-09T12:02:39.457" v="14161" actId="164"/>
          <ac:spMkLst>
            <pc:docMk/>
            <pc:sldMk cId="1363501611" sldId="287"/>
            <ac:spMk id="3" creationId="{8B875644-5BB5-CA3A-F513-092B88FBFB4F}"/>
          </ac:spMkLst>
        </pc:spChg>
        <pc:spChg chg="del">
          <ac:chgData name="Nicolas Sundqvist" userId="4ab87a78-26a9-42b5-a94b-25484133fa0b" providerId="ADAL" clId="{9A9EEDBD-574A-4024-B7F7-4FF07B30DFD6}" dt="2023-10-06T15:09:09.019" v="2310" actId="931"/>
          <ac:spMkLst>
            <pc:docMk/>
            <pc:sldMk cId="1363501611" sldId="287"/>
            <ac:spMk id="3" creationId="{BB469B2A-7846-D794-E676-C5D80D0CF33D}"/>
          </ac:spMkLst>
        </pc:spChg>
        <pc:spChg chg="add mod ord">
          <ac:chgData name="Nicolas Sundqvist" userId="4ab87a78-26a9-42b5-a94b-25484133fa0b" providerId="ADAL" clId="{9A9EEDBD-574A-4024-B7F7-4FF07B30DFD6}" dt="2023-10-09T12:16:09.649" v="14371" actId="166"/>
          <ac:spMkLst>
            <pc:docMk/>
            <pc:sldMk cId="1363501611" sldId="287"/>
            <ac:spMk id="4" creationId="{0A3B4218-E54C-E71E-00B5-597FA35497D6}"/>
          </ac:spMkLst>
        </pc:spChg>
        <pc:spChg chg="add mod ord">
          <ac:chgData name="Nicolas Sundqvist" userId="4ab87a78-26a9-42b5-a94b-25484133fa0b" providerId="ADAL" clId="{9A9EEDBD-574A-4024-B7F7-4FF07B30DFD6}" dt="2023-10-09T12:16:09.649" v="14371" actId="166"/>
          <ac:spMkLst>
            <pc:docMk/>
            <pc:sldMk cId="1363501611" sldId="287"/>
            <ac:spMk id="5" creationId="{E6B1DC06-9EC4-C87B-A48E-20A4B715A7B4}"/>
          </ac:spMkLst>
        </pc:spChg>
        <pc:spChg chg="add mod ord">
          <ac:chgData name="Nicolas Sundqvist" userId="4ab87a78-26a9-42b5-a94b-25484133fa0b" providerId="ADAL" clId="{9A9EEDBD-574A-4024-B7F7-4FF07B30DFD6}" dt="2023-10-09T12:16:09.649" v="14371" actId="166"/>
          <ac:spMkLst>
            <pc:docMk/>
            <pc:sldMk cId="1363501611" sldId="287"/>
            <ac:spMk id="6" creationId="{65D7CAC1-D54B-A595-1CFE-5EFB801B2965}"/>
          </ac:spMkLst>
        </pc:spChg>
        <pc:spChg chg="add mod ord">
          <ac:chgData name="Nicolas Sundqvist" userId="4ab87a78-26a9-42b5-a94b-25484133fa0b" providerId="ADAL" clId="{9A9EEDBD-574A-4024-B7F7-4FF07B30DFD6}" dt="2023-10-09T12:16:09.649" v="14371" actId="166"/>
          <ac:spMkLst>
            <pc:docMk/>
            <pc:sldMk cId="1363501611" sldId="287"/>
            <ac:spMk id="7" creationId="{A48849C5-16F0-CA06-AB78-6CCC4269EC3A}"/>
          </ac:spMkLst>
        </pc:spChg>
        <pc:spChg chg="add mod">
          <ac:chgData name="Nicolas Sundqvist" userId="4ab87a78-26a9-42b5-a94b-25484133fa0b" providerId="ADAL" clId="{9A9EEDBD-574A-4024-B7F7-4FF07B30DFD6}" dt="2023-10-08T05:46:37.062" v="5056" actId="20577"/>
          <ac:spMkLst>
            <pc:docMk/>
            <pc:sldMk cId="1363501611" sldId="287"/>
            <ac:spMk id="8" creationId="{CE09DC66-8D7D-59F6-4CAB-4FC24E5A7993}"/>
          </ac:spMkLst>
        </pc:spChg>
        <pc:spChg chg="add mod ord">
          <ac:chgData name="Nicolas Sundqvist" userId="4ab87a78-26a9-42b5-a94b-25484133fa0b" providerId="ADAL" clId="{9A9EEDBD-574A-4024-B7F7-4FF07B30DFD6}" dt="2023-10-09T12:02:39.457" v="14161" actId="164"/>
          <ac:spMkLst>
            <pc:docMk/>
            <pc:sldMk cId="1363501611" sldId="287"/>
            <ac:spMk id="9" creationId="{9A787404-7EBD-FAA5-9C35-740800EC409D}"/>
          </ac:spMkLst>
        </pc:spChg>
        <pc:spChg chg="add mod">
          <ac:chgData name="Nicolas Sundqvist" userId="4ab87a78-26a9-42b5-a94b-25484133fa0b" providerId="ADAL" clId="{9A9EEDBD-574A-4024-B7F7-4FF07B30DFD6}" dt="2023-10-09T12:15:59.430" v="14370" actId="1076"/>
          <ac:spMkLst>
            <pc:docMk/>
            <pc:sldMk cId="1363501611" sldId="287"/>
            <ac:spMk id="12" creationId="{06454B21-524D-8114-861D-D74A695F6C74}"/>
          </ac:spMkLst>
        </pc:spChg>
        <pc:spChg chg="add mod">
          <ac:chgData name="Nicolas Sundqvist" userId="4ab87a78-26a9-42b5-a94b-25484133fa0b" providerId="ADAL" clId="{9A9EEDBD-574A-4024-B7F7-4FF07B30DFD6}" dt="2023-10-08T05:25:36.009" v="4509" actId="1076"/>
          <ac:spMkLst>
            <pc:docMk/>
            <pc:sldMk cId="1363501611" sldId="287"/>
            <ac:spMk id="29" creationId="{BA07D7B3-B451-EE2E-2E19-3FDC34298F20}"/>
          </ac:spMkLst>
        </pc:spChg>
        <pc:spChg chg="add mod topLvl">
          <ac:chgData name="Nicolas Sundqvist" userId="4ab87a78-26a9-42b5-a94b-25484133fa0b" providerId="ADAL" clId="{9A9EEDBD-574A-4024-B7F7-4FF07B30DFD6}" dt="2023-10-08T05:44:52.878" v="5038" actId="165"/>
          <ac:spMkLst>
            <pc:docMk/>
            <pc:sldMk cId="1363501611" sldId="287"/>
            <ac:spMk id="30" creationId="{DEA6D4D0-7522-4D53-8BD0-CB95C603F64F}"/>
          </ac:spMkLst>
        </pc:spChg>
        <pc:spChg chg="add mod ord">
          <ac:chgData name="Nicolas Sundqvist" userId="4ab87a78-26a9-42b5-a94b-25484133fa0b" providerId="ADAL" clId="{9A9EEDBD-574A-4024-B7F7-4FF07B30DFD6}" dt="2023-10-09T12:26:27.056" v="14429" actId="207"/>
          <ac:spMkLst>
            <pc:docMk/>
            <pc:sldMk cId="1363501611" sldId="287"/>
            <ac:spMk id="33" creationId="{7D1C3181-702F-C71E-AFD2-7552A0E0AB99}"/>
          </ac:spMkLst>
        </pc:spChg>
        <pc:spChg chg="add mod">
          <ac:chgData name="Nicolas Sundqvist" userId="4ab87a78-26a9-42b5-a94b-25484133fa0b" providerId="ADAL" clId="{9A9EEDBD-574A-4024-B7F7-4FF07B30DFD6}" dt="2023-10-09T12:06:14.117" v="14199" actId="207"/>
          <ac:spMkLst>
            <pc:docMk/>
            <pc:sldMk cId="1363501611" sldId="287"/>
            <ac:spMk id="34" creationId="{E582B84F-6FE4-9779-DD57-A207CB828053}"/>
          </ac:spMkLst>
        </pc:spChg>
        <pc:spChg chg="add mod ord">
          <ac:chgData name="Nicolas Sundqvist" userId="4ab87a78-26a9-42b5-a94b-25484133fa0b" providerId="ADAL" clId="{9A9EEDBD-574A-4024-B7F7-4FF07B30DFD6}" dt="2023-10-09T12:13:59.418" v="14361" actId="1076"/>
          <ac:spMkLst>
            <pc:docMk/>
            <pc:sldMk cId="1363501611" sldId="287"/>
            <ac:spMk id="36" creationId="{A6029D05-4173-4C59-DE2E-1B6CD46F2E97}"/>
          </ac:spMkLst>
        </pc:spChg>
        <pc:spChg chg="add mod ord">
          <ac:chgData name="Nicolas Sundqvist" userId="4ab87a78-26a9-42b5-a94b-25484133fa0b" providerId="ADAL" clId="{9A9EEDBD-574A-4024-B7F7-4FF07B30DFD6}" dt="2023-10-09T12:13:59.418" v="14361" actId="1076"/>
          <ac:spMkLst>
            <pc:docMk/>
            <pc:sldMk cId="1363501611" sldId="287"/>
            <ac:spMk id="37" creationId="{69479C22-DEE7-B84A-15B6-6D9BBBB8E0CD}"/>
          </ac:spMkLst>
        </pc:spChg>
        <pc:spChg chg="add mod ord">
          <ac:chgData name="Nicolas Sundqvist" userId="4ab87a78-26a9-42b5-a94b-25484133fa0b" providerId="ADAL" clId="{9A9EEDBD-574A-4024-B7F7-4FF07B30DFD6}" dt="2023-10-09T12:10:52.712" v="14255" actId="208"/>
          <ac:spMkLst>
            <pc:docMk/>
            <pc:sldMk cId="1363501611" sldId="287"/>
            <ac:spMk id="38" creationId="{CFBE8681-494F-0EA5-976A-7B7BF4046CEB}"/>
          </ac:spMkLst>
        </pc:spChg>
        <pc:spChg chg="add mod ord">
          <ac:chgData name="Nicolas Sundqvist" userId="4ab87a78-26a9-42b5-a94b-25484133fa0b" providerId="ADAL" clId="{9A9EEDBD-574A-4024-B7F7-4FF07B30DFD6}" dt="2023-10-09T12:13:59.418" v="14361" actId="1076"/>
          <ac:spMkLst>
            <pc:docMk/>
            <pc:sldMk cId="1363501611" sldId="287"/>
            <ac:spMk id="39" creationId="{6D51FC87-B338-B715-EC2E-13C0A32177A1}"/>
          </ac:spMkLst>
        </pc:spChg>
        <pc:spChg chg="add mod ord">
          <ac:chgData name="Nicolas Sundqvist" userId="4ab87a78-26a9-42b5-a94b-25484133fa0b" providerId="ADAL" clId="{9A9EEDBD-574A-4024-B7F7-4FF07B30DFD6}" dt="2023-10-09T12:05:40.117" v="14196" actId="166"/>
          <ac:spMkLst>
            <pc:docMk/>
            <pc:sldMk cId="1363501611" sldId="287"/>
            <ac:spMk id="40" creationId="{2E51B8FF-327B-8FAF-D2B7-2770E625C101}"/>
          </ac:spMkLst>
        </pc:spChg>
        <pc:spChg chg="add mod ord">
          <ac:chgData name="Nicolas Sundqvist" userId="4ab87a78-26a9-42b5-a94b-25484133fa0b" providerId="ADAL" clId="{9A9EEDBD-574A-4024-B7F7-4FF07B30DFD6}" dt="2023-10-09T12:05:40.117" v="14196" actId="166"/>
          <ac:spMkLst>
            <pc:docMk/>
            <pc:sldMk cId="1363501611" sldId="287"/>
            <ac:spMk id="41" creationId="{64D417AA-B43A-68DB-AA91-B4A1A3FCEBFC}"/>
          </ac:spMkLst>
        </pc:spChg>
        <pc:spChg chg="add mod ord">
          <ac:chgData name="Nicolas Sundqvist" userId="4ab87a78-26a9-42b5-a94b-25484133fa0b" providerId="ADAL" clId="{9A9EEDBD-574A-4024-B7F7-4FF07B30DFD6}" dt="2023-10-09T12:05:40.117" v="14196" actId="166"/>
          <ac:spMkLst>
            <pc:docMk/>
            <pc:sldMk cId="1363501611" sldId="287"/>
            <ac:spMk id="42" creationId="{3B763C04-6370-1870-E61C-4E32833A3969}"/>
          </ac:spMkLst>
        </pc:spChg>
        <pc:spChg chg="add mod ord">
          <ac:chgData name="Nicolas Sundqvist" userId="4ab87a78-26a9-42b5-a94b-25484133fa0b" providerId="ADAL" clId="{9A9EEDBD-574A-4024-B7F7-4FF07B30DFD6}" dt="2023-10-09T12:05:40.117" v="14196" actId="166"/>
          <ac:spMkLst>
            <pc:docMk/>
            <pc:sldMk cId="1363501611" sldId="287"/>
            <ac:spMk id="43" creationId="{A2D55AF8-E387-415F-1083-FD07A40B067C}"/>
          </ac:spMkLst>
        </pc:spChg>
        <pc:spChg chg="add mod ord modVis">
          <ac:chgData name="Nicolas Sundqvist" userId="4ab87a78-26a9-42b5-a94b-25484133fa0b" providerId="ADAL" clId="{9A9EEDBD-574A-4024-B7F7-4FF07B30DFD6}" dt="2023-10-09T12:18:02.510" v="14384" actId="14430"/>
          <ac:spMkLst>
            <pc:docMk/>
            <pc:sldMk cId="1363501611" sldId="287"/>
            <ac:spMk id="44" creationId="{82C46EC5-4405-D512-DF31-30D774B8863E}"/>
          </ac:spMkLst>
        </pc:spChg>
        <pc:spChg chg="add del mod">
          <ac:chgData name="Nicolas Sundqvist" userId="4ab87a78-26a9-42b5-a94b-25484133fa0b" providerId="ADAL" clId="{9A9EEDBD-574A-4024-B7F7-4FF07B30DFD6}" dt="2023-10-09T12:19:39.148" v="14388"/>
          <ac:spMkLst>
            <pc:docMk/>
            <pc:sldMk cId="1363501611" sldId="287"/>
            <ac:spMk id="45" creationId="{44DBEA27-A83C-54CF-5703-01C30AD8B95B}"/>
          </ac:spMkLst>
        </pc:spChg>
        <pc:spChg chg="add mod">
          <ac:chgData name="Nicolas Sundqvist" userId="4ab87a78-26a9-42b5-a94b-25484133fa0b" providerId="ADAL" clId="{9A9EEDBD-574A-4024-B7F7-4FF07B30DFD6}" dt="2023-10-09T12:26:08.670" v="14427" actId="207"/>
          <ac:spMkLst>
            <pc:docMk/>
            <pc:sldMk cId="1363501611" sldId="287"/>
            <ac:spMk id="46" creationId="{88F3CE9F-286E-E9E6-9B7C-8F75AFDED5F4}"/>
          </ac:spMkLst>
        </pc:spChg>
        <pc:spChg chg="add mod">
          <ac:chgData name="Nicolas Sundqvist" userId="4ab87a78-26a9-42b5-a94b-25484133fa0b" providerId="ADAL" clId="{9A9EEDBD-574A-4024-B7F7-4FF07B30DFD6}" dt="2023-10-09T12:26:08.670" v="14427" actId="207"/>
          <ac:spMkLst>
            <pc:docMk/>
            <pc:sldMk cId="1363501611" sldId="287"/>
            <ac:spMk id="48" creationId="{A942B041-0D0B-4CCD-4457-B945CD71218C}"/>
          </ac:spMkLst>
        </pc:spChg>
        <pc:spChg chg="add mod ord">
          <ac:chgData name="Nicolas Sundqvist" userId="4ab87a78-26a9-42b5-a94b-25484133fa0b" providerId="ADAL" clId="{9A9EEDBD-574A-4024-B7F7-4FF07B30DFD6}" dt="2023-10-08T05:43:57.706" v="5030" actId="14100"/>
          <ac:spMkLst>
            <pc:docMk/>
            <pc:sldMk cId="1363501611" sldId="287"/>
            <ac:spMk id="49" creationId="{3C6A6F2E-D62E-CDC1-18B3-0C23AF5C936F}"/>
          </ac:spMkLst>
        </pc:spChg>
        <pc:spChg chg="add mod ord">
          <ac:chgData name="Nicolas Sundqvist" userId="4ab87a78-26a9-42b5-a94b-25484133fa0b" providerId="ADAL" clId="{9A9EEDBD-574A-4024-B7F7-4FF07B30DFD6}" dt="2023-10-08T05:44:34.364" v="5037" actId="2085"/>
          <ac:spMkLst>
            <pc:docMk/>
            <pc:sldMk cId="1363501611" sldId="287"/>
            <ac:spMk id="50" creationId="{9B0B61D4-A7F4-DD66-4BD2-C590641B7C8F}"/>
          </ac:spMkLst>
        </pc:spChg>
        <pc:spChg chg="add mod">
          <ac:chgData name="Nicolas Sundqvist" userId="4ab87a78-26a9-42b5-a94b-25484133fa0b" providerId="ADAL" clId="{9A9EEDBD-574A-4024-B7F7-4FF07B30DFD6}" dt="2023-10-08T05:55:05.727" v="5166" actId="14100"/>
          <ac:spMkLst>
            <pc:docMk/>
            <pc:sldMk cId="1363501611" sldId="287"/>
            <ac:spMk id="51" creationId="{EBF42587-0352-BF29-E416-F95151548D1F}"/>
          </ac:spMkLst>
        </pc:spChg>
        <pc:spChg chg="add mod">
          <ac:chgData name="Nicolas Sundqvist" userId="4ab87a78-26a9-42b5-a94b-25484133fa0b" providerId="ADAL" clId="{9A9EEDBD-574A-4024-B7F7-4FF07B30DFD6}" dt="2023-10-08T05:56:29.680" v="5258" actId="1038"/>
          <ac:spMkLst>
            <pc:docMk/>
            <pc:sldMk cId="1363501611" sldId="287"/>
            <ac:spMk id="52" creationId="{AD58E326-43D2-95D4-5BA0-41306E6759A5}"/>
          </ac:spMkLst>
        </pc:spChg>
        <pc:spChg chg="add del mod">
          <ac:chgData name="Nicolas Sundqvist" userId="4ab87a78-26a9-42b5-a94b-25484133fa0b" providerId="ADAL" clId="{9A9EEDBD-574A-4024-B7F7-4FF07B30DFD6}" dt="2023-10-08T06:02:36.022" v="5267" actId="478"/>
          <ac:spMkLst>
            <pc:docMk/>
            <pc:sldMk cId="1363501611" sldId="287"/>
            <ac:spMk id="55" creationId="{2C4C1DDF-968A-EA7E-FDC8-F889AC97B5CE}"/>
          </ac:spMkLst>
        </pc:spChg>
        <pc:spChg chg="add mod">
          <ac:chgData name="Nicolas Sundqvist" userId="4ab87a78-26a9-42b5-a94b-25484133fa0b" providerId="ADAL" clId="{9A9EEDBD-574A-4024-B7F7-4FF07B30DFD6}" dt="2023-10-09T12:20:10.962" v="14400" actId="1076"/>
          <ac:spMkLst>
            <pc:docMk/>
            <pc:sldMk cId="1363501611" sldId="287"/>
            <ac:spMk id="58" creationId="{9ADA14AB-55D1-E7F4-1118-1BBDF94472F9}"/>
          </ac:spMkLst>
        </pc:spChg>
        <pc:grpChg chg="add mod modVis">
          <ac:chgData name="Nicolas Sundqvist" userId="4ab87a78-26a9-42b5-a94b-25484133fa0b" providerId="ADAL" clId="{9A9EEDBD-574A-4024-B7F7-4FF07B30DFD6}" dt="2023-10-09T12:04:22.034" v="14180" actId="14430"/>
          <ac:grpSpMkLst>
            <pc:docMk/>
            <pc:sldMk cId="1363501611" sldId="287"/>
            <ac:grpSpMk id="31" creationId="{0D39CFE4-DD97-8BC2-FE09-F60CED4DA21E}"/>
          </ac:grpSpMkLst>
        </pc:grpChg>
        <pc:grpChg chg="add del mod">
          <ac:chgData name="Nicolas Sundqvist" userId="4ab87a78-26a9-42b5-a94b-25484133fa0b" providerId="ADAL" clId="{9A9EEDBD-574A-4024-B7F7-4FF07B30DFD6}" dt="2023-10-08T05:44:52.878" v="5038" actId="165"/>
          <ac:grpSpMkLst>
            <pc:docMk/>
            <pc:sldMk cId="1363501611" sldId="287"/>
            <ac:grpSpMk id="39" creationId="{3BDB876E-FCBE-2E54-3400-68BCB78E36FB}"/>
          </ac:grpSpMkLst>
        </pc:grpChg>
        <pc:grpChg chg="add mod ord">
          <ac:chgData name="Nicolas Sundqvist" userId="4ab87a78-26a9-42b5-a94b-25484133fa0b" providerId="ADAL" clId="{9A9EEDBD-574A-4024-B7F7-4FF07B30DFD6}" dt="2023-10-09T12:16:09.649" v="14371" actId="166"/>
          <ac:grpSpMkLst>
            <pc:docMk/>
            <pc:sldMk cId="1363501611" sldId="287"/>
            <ac:grpSpMk id="57" creationId="{CED2271B-A6F9-7952-8887-722FB947700C}"/>
          </ac:grpSpMkLst>
        </pc:grpChg>
        <pc:picChg chg="add del mod">
          <ac:chgData name="Nicolas Sundqvist" userId="4ab87a78-26a9-42b5-a94b-25484133fa0b" providerId="ADAL" clId="{9A9EEDBD-574A-4024-B7F7-4FF07B30DFD6}" dt="2023-10-08T05:25:14.603" v="4506"/>
          <ac:picMkLst>
            <pc:docMk/>
            <pc:sldMk cId="1363501611" sldId="287"/>
            <ac:picMk id="3" creationId="{60669E48-F041-A65D-2F4F-7043239C2200}"/>
          </ac:picMkLst>
        </pc:picChg>
        <pc:picChg chg="add del mod">
          <ac:chgData name="Nicolas Sundqvist" userId="4ab87a78-26a9-42b5-a94b-25484133fa0b" providerId="ADAL" clId="{9A9EEDBD-574A-4024-B7F7-4FF07B30DFD6}" dt="2023-10-08T05:25:14.603" v="4506"/>
          <ac:picMkLst>
            <pc:docMk/>
            <pc:sldMk cId="1363501611" sldId="287"/>
            <ac:picMk id="9" creationId="{6094C327-59D8-E085-1CB7-E2CC027556D3}"/>
          </ac:picMkLst>
        </pc:picChg>
        <pc:picChg chg="add mod ord">
          <ac:chgData name="Nicolas Sundqvist" userId="4ab87a78-26a9-42b5-a94b-25484133fa0b" providerId="ADAL" clId="{9A9EEDBD-574A-4024-B7F7-4FF07B30DFD6}" dt="2023-10-09T12:16:09.649" v="14371" actId="166"/>
          <ac:picMkLst>
            <pc:docMk/>
            <pc:sldMk cId="1363501611" sldId="287"/>
            <ac:picMk id="10" creationId="{2DD0C44A-E17F-6F8F-254F-E81B376B8976}"/>
          </ac:picMkLst>
        </pc:picChg>
        <pc:picChg chg="add del mod ord">
          <ac:chgData name="Nicolas Sundqvist" userId="4ab87a78-26a9-42b5-a94b-25484133fa0b" providerId="ADAL" clId="{9A9EEDBD-574A-4024-B7F7-4FF07B30DFD6}" dt="2023-10-09T12:16:09.649" v="14371" actId="166"/>
          <ac:picMkLst>
            <pc:docMk/>
            <pc:sldMk cId="1363501611" sldId="287"/>
            <ac:picMk id="11" creationId="{E263F3D8-95A6-1160-CFC1-285BBF932941}"/>
          </ac:picMkLst>
        </pc:picChg>
        <pc:picChg chg="add mod">
          <ac:chgData name="Nicolas Sundqvist" userId="4ab87a78-26a9-42b5-a94b-25484133fa0b" providerId="ADAL" clId="{9A9EEDBD-574A-4024-B7F7-4FF07B30DFD6}" dt="2023-10-08T05:25:36.009" v="4509" actId="1076"/>
          <ac:picMkLst>
            <pc:docMk/>
            <pc:sldMk cId="1363501611" sldId="287"/>
            <ac:picMk id="13" creationId="{94977F05-5961-D26B-B693-576E83F21E25}"/>
          </ac:picMkLst>
        </pc:picChg>
        <pc:picChg chg="add mod">
          <ac:chgData name="Nicolas Sundqvist" userId="4ab87a78-26a9-42b5-a94b-25484133fa0b" providerId="ADAL" clId="{9A9EEDBD-574A-4024-B7F7-4FF07B30DFD6}" dt="2023-10-08T05:25:29.634" v="4508" actId="1076"/>
          <ac:picMkLst>
            <pc:docMk/>
            <pc:sldMk cId="1363501611" sldId="287"/>
            <ac:picMk id="15" creationId="{9D346C63-AD10-A0D6-51D9-E08E115806C0}"/>
          </ac:picMkLst>
        </pc:picChg>
        <pc:picChg chg="add mod">
          <ac:chgData name="Nicolas Sundqvist" userId="4ab87a78-26a9-42b5-a94b-25484133fa0b" providerId="ADAL" clId="{9A9EEDBD-574A-4024-B7F7-4FF07B30DFD6}" dt="2023-10-09T12:06:17.313" v="14201" actId="1076"/>
          <ac:picMkLst>
            <pc:docMk/>
            <pc:sldMk cId="1363501611" sldId="287"/>
            <ac:picMk id="54" creationId="{8C94A96F-82EF-C638-53C9-A1D15F2622B7}"/>
          </ac:picMkLst>
        </pc:picChg>
        <pc:picChg chg="add mod">
          <ac:chgData name="Nicolas Sundqvist" userId="4ab87a78-26a9-42b5-a94b-25484133fa0b" providerId="ADAL" clId="{9A9EEDBD-574A-4024-B7F7-4FF07B30DFD6}" dt="2023-10-09T12:20:10.962" v="14400" actId="1076"/>
          <ac:picMkLst>
            <pc:docMk/>
            <pc:sldMk cId="1363501611" sldId="287"/>
            <ac:picMk id="56" creationId="{DB55E887-3ABE-6949-6C25-A892C487D564}"/>
          </ac:picMkLst>
        </pc:picChg>
        <pc:picChg chg="add del mod ord">
          <ac:chgData name="Nicolas Sundqvist" userId="4ab87a78-26a9-42b5-a94b-25484133fa0b" providerId="ADAL" clId="{9A9EEDBD-574A-4024-B7F7-4FF07B30DFD6}" dt="2023-10-09T12:16:09.649" v="14371" actId="166"/>
          <ac:picMkLst>
            <pc:docMk/>
            <pc:sldMk cId="1363501611" sldId="287"/>
            <ac:picMk id="59" creationId="{35762ED8-0FC0-0674-DC47-00B8A4619FDB}"/>
          </ac:picMkLst>
        </pc:picChg>
        <pc:cxnChg chg="add mod">
          <ac:chgData name="Nicolas Sundqvist" userId="4ab87a78-26a9-42b5-a94b-25484133fa0b" providerId="ADAL" clId="{9A9EEDBD-574A-4024-B7F7-4FF07B30DFD6}" dt="2023-10-09T12:15:59.430" v="14370" actId="1076"/>
          <ac:cxnSpMkLst>
            <pc:docMk/>
            <pc:sldMk cId="1363501611" sldId="287"/>
            <ac:cxnSpMk id="14" creationId="{0BFC73DB-AAA3-DAE0-C1EC-29B25A225350}"/>
          </ac:cxnSpMkLst>
        </pc:cxnChg>
        <pc:cxnChg chg="add mod">
          <ac:chgData name="Nicolas Sundqvist" userId="4ab87a78-26a9-42b5-a94b-25484133fa0b" providerId="ADAL" clId="{9A9EEDBD-574A-4024-B7F7-4FF07B30DFD6}" dt="2023-10-09T12:15:59.430" v="14370" actId="1076"/>
          <ac:cxnSpMkLst>
            <pc:docMk/>
            <pc:sldMk cId="1363501611" sldId="287"/>
            <ac:cxnSpMk id="16" creationId="{816DD883-8133-BA3D-022C-124624A08E18}"/>
          </ac:cxnSpMkLst>
        </pc:cxnChg>
        <pc:cxnChg chg="add mod">
          <ac:chgData name="Nicolas Sundqvist" userId="4ab87a78-26a9-42b5-a94b-25484133fa0b" providerId="ADAL" clId="{9A9EEDBD-574A-4024-B7F7-4FF07B30DFD6}" dt="2023-10-09T12:15:59.430" v="14370" actId="1076"/>
          <ac:cxnSpMkLst>
            <pc:docMk/>
            <pc:sldMk cId="1363501611" sldId="287"/>
            <ac:cxnSpMk id="17" creationId="{5E2B35E0-41D7-4C28-2501-0E155B4BD876}"/>
          </ac:cxnSpMkLst>
        </pc:cxnChg>
        <pc:cxnChg chg="add mod">
          <ac:chgData name="Nicolas Sundqvist" userId="4ab87a78-26a9-42b5-a94b-25484133fa0b" providerId="ADAL" clId="{9A9EEDBD-574A-4024-B7F7-4FF07B30DFD6}" dt="2023-10-09T12:15:59.430" v="14370" actId="1076"/>
          <ac:cxnSpMkLst>
            <pc:docMk/>
            <pc:sldMk cId="1363501611" sldId="287"/>
            <ac:cxnSpMk id="18" creationId="{6CCD0746-F008-DD7F-3BB1-E4A04D02E332}"/>
          </ac:cxnSpMkLst>
        </pc:cxnChg>
        <pc:cxnChg chg="add mod">
          <ac:chgData name="Nicolas Sundqvist" userId="4ab87a78-26a9-42b5-a94b-25484133fa0b" providerId="ADAL" clId="{9A9EEDBD-574A-4024-B7F7-4FF07B30DFD6}" dt="2023-10-09T12:15:59.430" v="14370" actId="1076"/>
          <ac:cxnSpMkLst>
            <pc:docMk/>
            <pc:sldMk cId="1363501611" sldId="287"/>
            <ac:cxnSpMk id="19" creationId="{6B78C408-4BC0-D52D-8FAC-2EF5495B3F3E}"/>
          </ac:cxnSpMkLst>
        </pc:cxnChg>
        <pc:cxnChg chg="add mod">
          <ac:chgData name="Nicolas Sundqvist" userId="4ab87a78-26a9-42b5-a94b-25484133fa0b" providerId="ADAL" clId="{9A9EEDBD-574A-4024-B7F7-4FF07B30DFD6}" dt="2023-10-09T12:15:59.430" v="14370" actId="1076"/>
          <ac:cxnSpMkLst>
            <pc:docMk/>
            <pc:sldMk cId="1363501611" sldId="287"/>
            <ac:cxnSpMk id="20" creationId="{8FCB03E6-D93B-6627-E9C1-9A31F75683F5}"/>
          </ac:cxnSpMkLst>
        </pc:cxnChg>
        <pc:cxnChg chg="add mod">
          <ac:chgData name="Nicolas Sundqvist" userId="4ab87a78-26a9-42b5-a94b-25484133fa0b" providerId="ADAL" clId="{9A9EEDBD-574A-4024-B7F7-4FF07B30DFD6}" dt="2023-10-09T12:15:59.430" v="14370" actId="1076"/>
          <ac:cxnSpMkLst>
            <pc:docMk/>
            <pc:sldMk cId="1363501611" sldId="287"/>
            <ac:cxnSpMk id="21" creationId="{47403553-0F0A-9ECF-20FC-A42FC81A8883}"/>
          </ac:cxnSpMkLst>
        </pc:cxnChg>
        <pc:cxnChg chg="add mod">
          <ac:chgData name="Nicolas Sundqvist" userId="4ab87a78-26a9-42b5-a94b-25484133fa0b" providerId="ADAL" clId="{9A9EEDBD-574A-4024-B7F7-4FF07B30DFD6}" dt="2023-10-09T12:15:59.430" v="14370" actId="1076"/>
          <ac:cxnSpMkLst>
            <pc:docMk/>
            <pc:sldMk cId="1363501611" sldId="287"/>
            <ac:cxnSpMk id="22" creationId="{A9A23B9C-EAB5-8F1A-4AC1-3D1AF034A713}"/>
          </ac:cxnSpMkLst>
        </pc:cxnChg>
        <pc:cxnChg chg="add mod">
          <ac:chgData name="Nicolas Sundqvist" userId="4ab87a78-26a9-42b5-a94b-25484133fa0b" providerId="ADAL" clId="{9A9EEDBD-574A-4024-B7F7-4FF07B30DFD6}" dt="2023-10-09T12:15:59.430" v="14370" actId="1076"/>
          <ac:cxnSpMkLst>
            <pc:docMk/>
            <pc:sldMk cId="1363501611" sldId="287"/>
            <ac:cxnSpMk id="23" creationId="{888308CF-74BB-2494-E6BB-34317E8F4E64}"/>
          </ac:cxnSpMkLst>
        </pc:cxnChg>
        <pc:cxnChg chg="add mod">
          <ac:chgData name="Nicolas Sundqvist" userId="4ab87a78-26a9-42b5-a94b-25484133fa0b" providerId="ADAL" clId="{9A9EEDBD-574A-4024-B7F7-4FF07B30DFD6}" dt="2023-10-09T12:15:59.430" v="14370" actId="1076"/>
          <ac:cxnSpMkLst>
            <pc:docMk/>
            <pc:sldMk cId="1363501611" sldId="287"/>
            <ac:cxnSpMk id="24" creationId="{F659EEBD-B6D9-3D8B-106C-293E1139CDB2}"/>
          </ac:cxnSpMkLst>
        </pc:cxnChg>
        <pc:cxnChg chg="add mod">
          <ac:chgData name="Nicolas Sundqvist" userId="4ab87a78-26a9-42b5-a94b-25484133fa0b" providerId="ADAL" clId="{9A9EEDBD-574A-4024-B7F7-4FF07B30DFD6}" dt="2023-10-09T12:15:59.430" v="14370" actId="1076"/>
          <ac:cxnSpMkLst>
            <pc:docMk/>
            <pc:sldMk cId="1363501611" sldId="287"/>
            <ac:cxnSpMk id="25" creationId="{C7752F99-4B40-B4EA-EE04-0A5B3482032D}"/>
          </ac:cxnSpMkLst>
        </pc:cxnChg>
        <pc:cxnChg chg="add mod">
          <ac:chgData name="Nicolas Sundqvist" userId="4ab87a78-26a9-42b5-a94b-25484133fa0b" providerId="ADAL" clId="{9A9EEDBD-574A-4024-B7F7-4FF07B30DFD6}" dt="2023-10-09T12:15:59.430" v="14370" actId="1076"/>
          <ac:cxnSpMkLst>
            <pc:docMk/>
            <pc:sldMk cId="1363501611" sldId="287"/>
            <ac:cxnSpMk id="26" creationId="{4023A8E3-3D04-5CBC-16B0-CC92DAAFDB6F}"/>
          </ac:cxnSpMkLst>
        </pc:cxnChg>
        <pc:cxnChg chg="add mod">
          <ac:chgData name="Nicolas Sundqvist" userId="4ab87a78-26a9-42b5-a94b-25484133fa0b" providerId="ADAL" clId="{9A9EEDBD-574A-4024-B7F7-4FF07B30DFD6}" dt="2023-10-09T12:15:59.430" v="14370" actId="1076"/>
          <ac:cxnSpMkLst>
            <pc:docMk/>
            <pc:sldMk cId="1363501611" sldId="287"/>
            <ac:cxnSpMk id="27" creationId="{112D3BAF-27F1-A4F0-73F7-B7221F409A94}"/>
          </ac:cxnSpMkLst>
        </pc:cxnChg>
        <pc:cxnChg chg="add mod">
          <ac:chgData name="Nicolas Sundqvist" userId="4ab87a78-26a9-42b5-a94b-25484133fa0b" providerId="ADAL" clId="{9A9EEDBD-574A-4024-B7F7-4FF07B30DFD6}" dt="2023-10-09T12:15:59.430" v="14370" actId="1076"/>
          <ac:cxnSpMkLst>
            <pc:docMk/>
            <pc:sldMk cId="1363501611" sldId="287"/>
            <ac:cxnSpMk id="28" creationId="{94E2E8B9-5889-95AA-2119-4F53A1362BF1}"/>
          </ac:cxnSpMkLst>
        </pc:cxnChg>
        <pc:cxnChg chg="add mod topLvl">
          <ac:chgData name="Nicolas Sundqvist" userId="4ab87a78-26a9-42b5-a94b-25484133fa0b" providerId="ADAL" clId="{9A9EEDBD-574A-4024-B7F7-4FF07B30DFD6}" dt="2023-10-08T05:44:52.878" v="5038" actId="165"/>
          <ac:cxnSpMkLst>
            <pc:docMk/>
            <pc:sldMk cId="1363501611" sldId="287"/>
            <ac:cxnSpMk id="32" creationId="{6C09426B-5B51-F827-EDF0-7E7DEF691739}"/>
          </ac:cxnSpMkLst>
        </pc:cxnChg>
        <pc:cxnChg chg="add mod ord topLvl">
          <ac:chgData name="Nicolas Sundqvist" userId="4ab87a78-26a9-42b5-a94b-25484133fa0b" providerId="ADAL" clId="{9A9EEDBD-574A-4024-B7F7-4FF07B30DFD6}" dt="2023-10-08T05:44:52.878" v="5038" actId="165"/>
          <ac:cxnSpMkLst>
            <pc:docMk/>
            <pc:sldMk cId="1363501611" sldId="287"/>
            <ac:cxnSpMk id="35" creationId="{7FA44EEA-4B4B-1C13-E412-FE8BD576E244}"/>
          </ac:cxnSpMkLst>
        </pc:cxnChg>
      </pc:sldChg>
      <pc:sldChg chg="addSp delSp modSp new mod modAnim">
        <pc:chgData name="Nicolas Sundqvist" userId="4ab87a78-26a9-42b5-a94b-25484133fa0b" providerId="ADAL" clId="{9A9EEDBD-574A-4024-B7F7-4FF07B30DFD6}" dt="2023-10-09T15:19:36.859" v="15779" actId="1076"/>
        <pc:sldMkLst>
          <pc:docMk/>
          <pc:sldMk cId="1973074099" sldId="288"/>
        </pc:sldMkLst>
        <pc:spChg chg="del">
          <ac:chgData name="Nicolas Sundqvist" userId="4ab87a78-26a9-42b5-a94b-25484133fa0b" providerId="ADAL" clId="{9A9EEDBD-574A-4024-B7F7-4FF07B30DFD6}" dt="2023-10-09T11:45:06.620" v="13739" actId="478"/>
          <ac:spMkLst>
            <pc:docMk/>
            <pc:sldMk cId="1973074099" sldId="288"/>
            <ac:spMk id="2" creationId="{A05ED4A1-213C-CA2B-59F5-41F5BB5D9C2D}"/>
          </ac:spMkLst>
        </pc:spChg>
        <pc:spChg chg="add mod">
          <ac:chgData name="Nicolas Sundqvist" userId="4ab87a78-26a9-42b5-a94b-25484133fa0b" providerId="ADAL" clId="{9A9EEDBD-574A-4024-B7F7-4FF07B30DFD6}" dt="2023-10-09T15:19:36.859" v="15779" actId="1076"/>
          <ac:spMkLst>
            <pc:docMk/>
            <pc:sldMk cId="1973074099" sldId="288"/>
            <ac:spMk id="2" creationId="{CA4818A6-A2F9-D67D-2236-202D094A0745}"/>
          </ac:spMkLst>
        </pc:spChg>
        <pc:spChg chg="del mod">
          <ac:chgData name="Nicolas Sundqvist" userId="4ab87a78-26a9-42b5-a94b-25484133fa0b" providerId="ADAL" clId="{9A9EEDBD-574A-4024-B7F7-4FF07B30DFD6}" dt="2023-10-09T11:46:56.348" v="13762" actId="478"/>
          <ac:spMkLst>
            <pc:docMk/>
            <pc:sldMk cId="1973074099" sldId="288"/>
            <ac:spMk id="3" creationId="{F295CC51-9832-D5A4-F1B8-8EB550A48889}"/>
          </ac:spMkLst>
        </pc:spChg>
        <pc:spChg chg="add mod">
          <ac:chgData name="Nicolas Sundqvist" userId="4ab87a78-26a9-42b5-a94b-25484133fa0b" providerId="ADAL" clId="{9A9EEDBD-574A-4024-B7F7-4FF07B30DFD6}" dt="2023-10-09T11:24:04.234" v="12990" actId="1076"/>
          <ac:spMkLst>
            <pc:docMk/>
            <pc:sldMk cId="1973074099" sldId="288"/>
            <ac:spMk id="6" creationId="{A2910573-8B2F-4322-1C22-BF559AE2BC58}"/>
          </ac:spMkLst>
        </pc:spChg>
        <pc:spChg chg="add mod">
          <ac:chgData name="Nicolas Sundqvist" userId="4ab87a78-26a9-42b5-a94b-25484133fa0b" providerId="ADAL" clId="{9A9EEDBD-574A-4024-B7F7-4FF07B30DFD6}" dt="2023-10-09T11:43:38.900" v="13729" actId="164"/>
          <ac:spMkLst>
            <pc:docMk/>
            <pc:sldMk cId="1973074099" sldId="288"/>
            <ac:spMk id="9" creationId="{C022D3F0-369C-D6D1-F9D1-8F00B17097F1}"/>
          </ac:spMkLst>
        </pc:spChg>
        <pc:spChg chg="add mod">
          <ac:chgData name="Nicolas Sundqvist" userId="4ab87a78-26a9-42b5-a94b-25484133fa0b" providerId="ADAL" clId="{9A9EEDBD-574A-4024-B7F7-4FF07B30DFD6}" dt="2023-10-09T11:43:38.900" v="13729" actId="164"/>
          <ac:spMkLst>
            <pc:docMk/>
            <pc:sldMk cId="1973074099" sldId="288"/>
            <ac:spMk id="17" creationId="{2D552BAF-B524-2003-2C0D-E6366A23DBE3}"/>
          </ac:spMkLst>
        </pc:spChg>
        <pc:spChg chg="add mod">
          <ac:chgData name="Nicolas Sundqvist" userId="4ab87a78-26a9-42b5-a94b-25484133fa0b" providerId="ADAL" clId="{9A9EEDBD-574A-4024-B7F7-4FF07B30DFD6}" dt="2023-10-09T11:43:38.900" v="13729" actId="164"/>
          <ac:spMkLst>
            <pc:docMk/>
            <pc:sldMk cId="1973074099" sldId="288"/>
            <ac:spMk id="20" creationId="{1C618A4F-DD86-E1D9-78D1-EA894D1643A3}"/>
          </ac:spMkLst>
        </pc:spChg>
        <pc:spChg chg="add mod">
          <ac:chgData name="Nicolas Sundqvist" userId="4ab87a78-26a9-42b5-a94b-25484133fa0b" providerId="ADAL" clId="{9A9EEDBD-574A-4024-B7F7-4FF07B30DFD6}" dt="2023-10-09T11:43:38.900" v="13729" actId="164"/>
          <ac:spMkLst>
            <pc:docMk/>
            <pc:sldMk cId="1973074099" sldId="288"/>
            <ac:spMk id="21" creationId="{006423A4-0B36-97C5-05CD-AF41D5BC5B28}"/>
          </ac:spMkLst>
        </pc:spChg>
        <pc:spChg chg="add mod">
          <ac:chgData name="Nicolas Sundqvist" userId="4ab87a78-26a9-42b5-a94b-25484133fa0b" providerId="ADAL" clId="{9A9EEDBD-574A-4024-B7F7-4FF07B30DFD6}" dt="2023-10-09T11:43:38.900" v="13729" actId="164"/>
          <ac:spMkLst>
            <pc:docMk/>
            <pc:sldMk cId="1973074099" sldId="288"/>
            <ac:spMk id="22" creationId="{551CAF6B-D3FF-FFD6-CA4A-FAE78BF0F095}"/>
          </ac:spMkLst>
        </pc:spChg>
        <pc:spChg chg="add mod">
          <ac:chgData name="Nicolas Sundqvist" userId="4ab87a78-26a9-42b5-a94b-25484133fa0b" providerId="ADAL" clId="{9A9EEDBD-574A-4024-B7F7-4FF07B30DFD6}" dt="2023-10-09T11:43:38.900" v="13729" actId="164"/>
          <ac:spMkLst>
            <pc:docMk/>
            <pc:sldMk cId="1973074099" sldId="288"/>
            <ac:spMk id="23" creationId="{B5E58443-8CEB-B3FB-CF0F-A6A9B94939AB}"/>
          </ac:spMkLst>
        </pc:spChg>
        <pc:spChg chg="add mod">
          <ac:chgData name="Nicolas Sundqvist" userId="4ab87a78-26a9-42b5-a94b-25484133fa0b" providerId="ADAL" clId="{9A9EEDBD-574A-4024-B7F7-4FF07B30DFD6}" dt="2023-10-09T11:43:46.534" v="13730" actId="164"/>
          <ac:spMkLst>
            <pc:docMk/>
            <pc:sldMk cId="1973074099" sldId="288"/>
            <ac:spMk id="25" creationId="{D7651905-66BD-57D0-2DB6-4C6F5D617379}"/>
          </ac:spMkLst>
        </pc:spChg>
        <pc:spChg chg="add mod">
          <ac:chgData name="Nicolas Sundqvist" userId="4ab87a78-26a9-42b5-a94b-25484133fa0b" providerId="ADAL" clId="{9A9EEDBD-574A-4024-B7F7-4FF07B30DFD6}" dt="2023-10-09T11:43:46.534" v="13730" actId="164"/>
          <ac:spMkLst>
            <pc:docMk/>
            <pc:sldMk cId="1973074099" sldId="288"/>
            <ac:spMk id="33" creationId="{DDEB0FD9-9EF9-A3A7-D53A-9309878C259C}"/>
          </ac:spMkLst>
        </pc:spChg>
        <pc:spChg chg="add mod">
          <ac:chgData name="Nicolas Sundqvist" userId="4ab87a78-26a9-42b5-a94b-25484133fa0b" providerId="ADAL" clId="{9A9EEDBD-574A-4024-B7F7-4FF07B30DFD6}" dt="2023-10-09T11:43:46.534" v="13730" actId="164"/>
          <ac:spMkLst>
            <pc:docMk/>
            <pc:sldMk cId="1973074099" sldId="288"/>
            <ac:spMk id="34" creationId="{898B8D1C-AACB-1386-3627-DA84830DEFC4}"/>
          </ac:spMkLst>
        </pc:spChg>
        <pc:spChg chg="add mod">
          <ac:chgData name="Nicolas Sundqvist" userId="4ab87a78-26a9-42b5-a94b-25484133fa0b" providerId="ADAL" clId="{9A9EEDBD-574A-4024-B7F7-4FF07B30DFD6}" dt="2023-10-09T11:43:46.534" v="13730" actId="164"/>
          <ac:spMkLst>
            <pc:docMk/>
            <pc:sldMk cId="1973074099" sldId="288"/>
            <ac:spMk id="35" creationId="{5AE74E7B-75F5-45DE-6843-23078BEE63EF}"/>
          </ac:spMkLst>
        </pc:spChg>
        <pc:spChg chg="add del mod">
          <ac:chgData name="Nicolas Sundqvist" userId="4ab87a78-26a9-42b5-a94b-25484133fa0b" providerId="ADAL" clId="{9A9EEDBD-574A-4024-B7F7-4FF07B30DFD6}" dt="2023-10-09T11:30:31.588" v="13188" actId="478"/>
          <ac:spMkLst>
            <pc:docMk/>
            <pc:sldMk cId="1973074099" sldId="288"/>
            <ac:spMk id="36" creationId="{98FBD029-DD75-744F-EE50-674C60C6E4A8}"/>
          </ac:spMkLst>
        </pc:spChg>
        <pc:spChg chg="add del mod">
          <ac:chgData name="Nicolas Sundqvist" userId="4ab87a78-26a9-42b5-a94b-25484133fa0b" providerId="ADAL" clId="{9A9EEDBD-574A-4024-B7F7-4FF07B30DFD6}" dt="2023-10-09T11:30:29.652" v="13187" actId="478"/>
          <ac:spMkLst>
            <pc:docMk/>
            <pc:sldMk cId="1973074099" sldId="288"/>
            <ac:spMk id="37" creationId="{7FC3BC4B-5925-070A-64CA-A582FBA0EC40}"/>
          </ac:spMkLst>
        </pc:spChg>
        <pc:spChg chg="add mod">
          <ac:chgData name="Nicolas Sundqvist" userId="4ab87a78-26a9-42b5-a94b-25484133fa0b" providerId="ADAL" clId="{9A9EEDBD-574A-4024-B7F7-4FF07B30DFD6}" dt="2023-10-09T11:43:55.242" v="13731" actId="164"/>
          <ac:spMkLst>
            <pc:docMk/>
            <pc:sldMk cId="1973074099" sldId="288"/>
            <ac:spMk id="39" creationId="{8F66EF59-29B0-CEDF-B3C1-0EB447F98826}"/>
          </ac:spMkLst>
        </pc:spChg>
        <pc:spChg chg="add mod">
          <ac:chgData name="Nicolas Sundqvist" userId="4ab87a78-26a9-42b5-a94b-25484133fa0b" providerId="ADAL" clId="{9A9EEDBD-574A-4024-B7F7-4FF07B30DFD6}" dt="2023-10-09T11:43:55.242" v="13731" actId="164"/>
          <ac:spMkLst>
            <pc:docMk/>
            <pc:sldMk cId="1973074099" sldId="288"/>
            <ac:spMk id="43" creationId="{C344D59D-F38D-52EB-B083-3A6E8204D974}"/>
          </ac:spMkLst>
        </pc:spChg>
        <pc:spChg chg="add del mod">
          <ac:chgData name="Nicolas Sundqvist" userId="4ab87a78-26a9-42b5-a94b-25484133fa0b" providerId="ADAL" clId="{9A9EEDBD-574A-4024-B7F7-4FF07B30DFD6}" dt="2023-10-09T11:35:33.579" v="13528" actId="478"/>
          <ac:spMkLst>
            <pc:docMk/>
            <pc:sldMk cId="1973074099" sldId="288"/>
            <ac:spMk id="56" creationId="{439F9845-A75C-87D7-5710-85151F160C1C}"/>
          </ac:spMkLst>
        </pc:spChg>
        <pc:spChg chg="add del mod">
          <ac:chgData name="Nicolas Sundqvist" userId="4ab87a78-26a9-42b5-a94b-25484133fa0b" providerId="ADAL" clId="{9A9EEDBD-574A-4024-B7F7-4FF07B30DFD6}" dt="2023-10-09T11:35:39.687" v="13530" actId="478"/>
          <ac:spMkLst>
            <pc:docMk/>
            <pc:sldMk cId="1973074099" sldId="288"/>
            <ac:spMk id="64" creationId="{07812E64-7D71-4071-20A0-294CC4B69150}"/>
          </ac:spMkLst>
        </pc:spChg>
        <pc:spChg chg="add mod">
          <ac:chgData name="Nicolas Sundqvist" userId="4ab87a78-26a9-42b5-a94b-25484133fa0b" providerId="ADAL" clId="{9A9EEDBD-574A-4024-B7F7-4FF07B30DFD6}" dt="2023-10-09T11:44:03.578" v="13732" actId="164"/>
          <ac:spMkLst>
            <pc:docMk/>
            <pc:sldMk cId="1973074099" sldId="288"/>
            <ac:spMk id="65" creationId="{57CDE161-1EBC-0D94-23C0-144869CFA83E}"/>
          </ac:spMkLst>
        </pc:spChg>
        <pc:spChg chg="add mod">
          <ac:chgData name="Nicolas Sundqvist" userId="4ab87a78-26a9-42b5-a94b-25484133fa0b" providerId="ADAL" clId="{9A9EEDBD-574A-4024-B7F7-4FF07B30DFD6}" dt="2023-10-09T11:44:03.578" v="13732" actId="164"/>
          <ac:spMkLst>
            <pc:docMk/>
            <pc:sldMk cId="1973074099" sldId="288"/>
            <ac:spMk id="66" creationId="{1299B9E5-1450-2918-4DEE-D595326F301F}"/>
          </ac:spMkLst>
        </pc:spChg>
        <pc:spChg chg="add mod">
          <ac:chgData name="Nicolas Sundqvist" userId="4ab87a78-26a9-42b5-a94b-25484133fa0b" providerId="ADAL" clId="{9A9EEDBD-574A-4024-B7F7-4FF07B30DFD6}" dt="2023-10-09T11:44:03.578" v="13732" actId="164"/>
          <ac:spMkLst>
            <pc:docMk/>
            <pc:sldMk cId="1973074099" sldId="288"/>
            <ac:spMk id="67" creationId="{8103A49B-EE56-54FB-5C52-A94804AF8164}"/>
          </ac:spMkLst>
        </pc:spChg>
        <pc:spChg chg="add mod">
          <ac:chgData name="Nicolas Sundqvist" userId="4ab87a78-26a9-42b5-a94b-25484133fa0b" providerId="ADAL" clId="{9A9EEDBD-574A-4024-B7F7-4FF07B30DFD6}" dt="2023-10-09T11:44:03.578" v="13732" actId="164"/>
          <ac:spMkLst>
            <pc:docMk/>
            <pc:sldMk cId="1973074099" sldId="288"/>
            <ac:spMk id="68" creationId="{E4514C45-F5FE-91D0-7901-96799DA0818A}"/>
          </ac:spMkLst>
        </pc:spChg>
        <pc:spChg chg="add mod">
          <ac:chgData name="Nicolas Sundqvist" userId="4ab87a78-26a9-42b5-a94b-25484133fa0b" providerId="ADAL" clId="{9A9EEDBD-574A-4024-B7F7-4FF07B30DFD6}" dt="2023-10-09T11:44:03.578" v="13732" actId="164"/>
          <ac:spMkLst>
            <pc:docMk/>
            <pc:sldMk cId="1973074099" sldId="288"/>
            <ac:spMk id="69" creationId="{A5F5B8DA-EA08-05C0-F8D3-8D35C869E913}"/>
          </ac:spMkLst>
        </pc:spChg>
        <pc:spChg chg="add mod">
          <ac:chgData name="Nicolas Sundqvist" userId="4ab87a78-26a9-42b5-a94b-25484133fa0b" providerId="ADAL" clId="{9A9EEDBD-574A-4024-B7F7-4FF07B30DFD6}" dt="2023-10-09T11:44:03.578" v="13732" actId="164"/>
          <ac:spMkLst>
            <pc:docMk/>
            <pc:sldMk cId="1973074099" sldId="288"/>
            <ac:spMk id="70" creationId="{C3DF17F4-BDD6-43FD-A6D1-F28B19DA0AC1}"/>
          </ac:spMkLst>
        </pc:spChg>
        <pc:spChg chg="add del">
          <ac:chgData name="Nicolas Sundqvist" userId="4ab87a78-26a9-42b5-a94b-25484133fa0b" providerId="ADAL" clId="{9A9EEDBD-574A-4024-B7F7-4FF07B30DFD6}" dt="2023-10-09T11:38:38.895" v="13625" actId="478"/>
          <ac:spMkLst>
            <pc:docMk/>
            <pc:sldMk cId="1973074099" sldId="288"/>
            <ac:spMk id="84" creationId="{80A56606-834F-7543-3925-AC3233B64F7A}"/>
          </ac:spMkLst>
        </pc:spChg>
        <pc:spChg chg="add mod">
          <ac:chgData name="Nicolas Sundqvist" userId="4ab87a78-26a9-42b5-a94b-25484133fa0b" providerId="ADAL" clId="{9A9EEDBD-574A-4024-B7F7-4FF07B30DFD6}" dt="2023-10-09T11:41:12.216" v="13655" actId="164"/>
          <ac:spMkLst>
            <pc:docMk/>
            <pc:sldMk cId="1973074099" sldId="288"/>
            <ac:spMk id="85" creationId="{B7E3E1A8-77F5-A34C-55A8-5DA9CA674553}"/>
          </ac:spMkLst>
        </pc:spChg>
        <pc:spChg chg="mod">
          <ac:chgData name="Nicolas Sundqvist" userId="4ab87a78-26a9-42b5-a94b-25484133fa0b" providerId="ADAL" clId="{9A9EEDBD-574A-4024-B7F7-4FF07B30DFD6}" dt="2023-10-09T11:41:17.041" v="13656"/>
          <ac:spMkLst>
            <pc:docMk/>
            <pc:sldMk cId="1973074099" sldId="288"/>
            <ac:spMk id="96" creationId="{A97AD17D-AE02-8942-40F9-916FB2F3C490}"/>
          </ac:spMkLst>
        </pc:spChg>
        <pc:spChg chg="add mod">
          <ac:chgData name="Nicolas Sundqvist" userId="4ab87a78-26a9-42b5-a94b-25484133fa0b" providerId="ADAL" clId="{9A9EEDBD-574A-4024-B7F7-4FF07B30DFD6}" dt="2023-10-09T11:52:22.877" v="14069" actId="1076"/>
          <ac:spMkLst>
            <pc:docMk/>
            <pc:sldMk cId="1973074099" sldId="288"/>
            <ac:spMk id="104" creationId="{E80EE8CE-6BE9-B7DB-B78D-7F15952B0A7D}"/>
          </ac:spMkLst>
        </pc:spChg>
        <pc:spChg chg="add mod">
          <ac:chgData name="Nicolas Sundqvist" userId="4ab87a78-26a9-42b5-a94b-25484133fa0b" providerId="ADAL" clId="{9A9EEDBD-574A-4024-B7F7-4FF07B30DFD6}" dt="2023-10-09T11:52:03.255" v="14050" actId="12788"/>
          <ac:spMkLst>
            <pc:docMk/>
            <pc:sldMk cId="1973074099" sldId="288"/>
            <ac:spMk id="106" creationId="{403A3C7B-610E-14E3-3D92-67667F3D24E0}"/>
          </ac:spMkLst>
        </pc:spChg>
        <pc:spChg chg="add mod">
          <ac:chgData name="Nicolas Sundqvist" userId="4ab87a78-26a9-42b5-a94b-25484133fa0b" providerId="ADAL" clId="{9A9EEDBD-574A-4024-B7F7-4FF07B30DFD6}" dt="2023-10-09T11:52:35.655" v="14072" actId="1076"/>
          <ac:spMkLst>
            <pc:docMk/>
            <pc:sldMk cId="1973074099" sldId="288"/>
            <ac:spMk id="108" creationId="{DD359CC5-4B5C-33B6-1DB6-D283806DA916}"/>
          </ac:spMkLst>
        </pc:spChg>
        <pc:spChg chg="add mod">
          <ac:chgData name="Nicolas Sundqvist" userId="4ab87a78-26a9-42b5-a94b-25484133fa0b" providerId="ADAL" clId="{9A9EEDBD-574A-4024-B7F7-4FF07B30DFD6}" dt="2023-10-09T11:52:41.566" v="14074" actId="1076"/>
          <ac:spMkLst>
            <pc:docMk/>
            <pc:sldMk cId="1973074099" sldId="288"/>
            <ac:spMk id="110" creationId="{6A4F3A50-F4CB-4E4E-7E2C-FE86A885066C}"/>
          </ac:spMkLst>
        </pc:spChg>
        <pc:spChg chg="add del mod">
          <ac:chgData name="Nicolas Sundqvist" userId="4ab87a78-26a9-42b5-a94b-25484133fa0b" providerId="ADAL" clId="{9A9EEDBD-574A-4024-B7F7-4FF07B30DFD6}" dt="2023-10-09T11:47:01.328" v="13763" actId="478"/>
          <ac:spMkLst>
            <pc:docMk/>
            <pc:sldMk cId="1973074099" sldId="288"/>
            <ac:spMk id="112" creationId="{A428D742-8E0D-CF3D-CB8B-C046BA43CEC3}"/>
          </ac:spMkLst>
        </pc:spChg>
        <pc:grpChg chg="add mod">
          <ac:chgData name="Nicolas Sundqvist" userId="4ab87a78-26a9-42b5-a94b-25484133fa0b" providerId="ADAL" clId="{9A9EEDBD-574A-4024-B7F7-4FF07B30DFD6}" dt="2023-10-09T11:44:03.578" v="13732" actId="164"/>
          <ac:grpSpMkLst>
            <pc:docMk/>
            <pc:sldMk cId="1973074099" sldId="288"/>
            <ac:grpSpMk id="94" creationId="{9EF18156-3065-18B7-0343-5B51B9ED4EF3}"/>
          </ac:grpSpMkLst>
        </pc:grpChg>
        <pc:grpChg chg="add mod">
          <ac:chgData name="Nicolas Sundqvist" userId="4ab87a78-26a9-42b5-a94b-25484133fa0b" providerId="ADAL" clId="{9A9EEDBD-574A-4024-B7F7-4FF07B30DFD6}" dt="2023-10-09T11:44:03.578" v="13732" actId="164"/>
          <ac:grpSpMkLst>
            <pc:docMk/>
            <pc:sldMk cId="1973074099" sldId="288"/>
            <ac:grpSpMk id="95" creationId="{1BF30706-FAB2-A622-2ADB-803B6456FC93}"/>
          </ac:grpSpMkLst>
        </pc:grpChg>
        <pc:grpChg chg="add mod">
          <ac:chgData name="Nicolas Sundqvist" userId="4ab87a78-26a9-42b5-a94b-25484133fa0b" providerId="ADAL" clId="{9A9EEDBD-574A-4024-B7F7-4FF07B30DFD6}" dt="2023-10-09T11:52:22.877" v="14069" actId="1076"/>
          <ac:grpSpMkLst>
            <pc:docMk/>
            <pc:sldMk cId="1973074099" sldId="288"/>
            <ac:grpSpMk id="99" creationId="{60F243D0-99A5-D8D5-05F6-56D85C9E6489}"/>
          </ac:grpSpMkLst>
        </pc:grpChg>
        <pc:grpChg chg="add mod">
          <ac:chgData name="Nicolas Sundqvist" userId="4ab87a78-26a9-42b5-a94b-25484133fa0b" providerId="ADAL" clId="{9A9EEDBD-574A-4024-B7F7-4FF07B30DFD6}" dt="2023-10-09T11:52:03.255" v="14050" actId="12788"/>
          <ac:grpSpMkLst>
            <pc:docMk/>
            <pc:sldMk cId="1973074099" sldId="288"/>
            <ac:grpSpMk id="100" creationId="{C2C3CFB8-4FF3-D9D3-2111-824B0B33618F}"/>
          </ac:grpSpMkLst>
        </pc:grpChg>
        <pc:grpChg chg="add mod">
          <ac:chgData name="Nicolas Sundqvist" userId="4ab87a78-26a9-42b5-a94b-25484133fa0b" providerId="ADAL" clId="{9A9EEDBD-574A-4024-B7F7-4FF07B30DFD6}" dt="2023-10-09T11:52:35.655" v="14072" actId="1076"/>
          <ac:grpSpMkLst>
            <pc:docMk/>
            <pc:sldMk cId="1973074099" sldId="288"/>
            <ac:grpSpMk id="101" creationId="{5CC0CE2C-650E-3414-414C-0196913EAC60}"/>
          </ac:grpSpMkLst>
        </pc:grpChg>
        <pc:grpChg chg="add mod">
          <ac:chgData name="Nicolas Sundqvist" userId="4ab87a78-26a9-42b5-a94b-25484133fa0b" providerId="ADAL" clId="{9A9EEDBD-574A-4024-B7F7-4FF07B30DFD6}" dt="2023-10-09T11:52:41.566" v="14074" actId="1076"/>
          <ac:grpSpMkLst>
            <pc:docMk/>
            <pc:sldMk cId="1973074099" sldId="288"/>
            <ac:grpSpMk id="102" creationId="{5FB6FBF2-079C-5DB8-C608-07114D1D6ACD}"/>
          </ac:grpSpMkLst>
        </pc:grpChg>
        <pc:picChg chg="add del mod">
          <ac:chgData name="Nicolas Sundqvist" userId="4ab87a78-26a9-42b5-a94b-25484133fa0b" providerId="ADAL" clId="{9A9EEDBD-574A-4024-B7F7-4FF07B30DFD6}" dt="2023-10-09T11:44:26.345" v="13736" actId="478"/>
          <ac:picMkLst>
            <pc:docMk/>
            <pc:sldMk cId="1973074099" sldId="288"/>
            <ac:picMk id="5" creationId="{F10C255A-A5CD-3C1F-29E0-F054E55455AF}"/>
          </ac:picMkLst>
        </pc:picChg>
        <pc:cxnChg chg="add mod">
          <ac:chgData name="Nicolas Sundqvist" userId="4ab87a78-26a9-42b5-a94b-25484133fa0b" providerId="ADAL" clId="{9A9EEDBD-574A-4024-B7F7-4FF07B30DFD6}" dt="2023-10-09T11:43:38.900" v="13729" actId="164"/>
          <ac:cxnSpMkLst>
            <pc:docMk/>
            <pc:sldMk cId="1973074099" sldId="288"/>
            <ac:cxnSpMk id="7" creationId="{B57EF66B-D79B-9143-68C8-B94CA6069E10}"/>
          </ac:cxnSpMkLst>
        </pc:cxnChg>
        <pc:cxnChg chg="add mod">
          <ac:chgData name="Nicolas Sundqvist" userId="4ab87a78-26a9-42b5-a94b-25484133fa0b" providerId="ADAL" clId="{9A9EEDBD-574A-4024-B7F7-4FF07B30DFD6}" dt="2023-10-09T11:43:38.900" v="13729" actId="164"/>
          <ac:cxnSpMkLst>
            <pc:docMk/>
            <pc:sldMk cId="1973074099" sldId="288"/>
            <ac:cxnSpMk id="10" creationId="{6CE8E8B5-A70B-DD54-0D5F-A4DE51ACD19B}"/>
          </ac:cxnSpMkLst>
        </pc:cxnChg>
        <pc:cxnChg chg="add mod">
          <ac:chgData name="Nicolas Sundqvist" userId="4ab87a78-26a9-42b5-a94b-25484133fa0b" providerId="ADAL" clId="{9A9EEDBD-574A-4024-B7F7-4FF07B30DFD6}" dt="2023-10-09T11:43:38.900" v="13729" actId="164"/>
          <ac:cxnSpMkLst>
            <pc:docMk/>
            <pc:sldMk cId="1973074099" sldId="288"/>
            <ac:cxnSpMk id="11" creationId="{E6579FFD-17D8-4E86-3F7F-9FCB6BD95271}"/>
          </ac:cxnSpMkLst>
        </pc:cxnChg>
        <pc:cxnChg chg="add mod">
          <ac:chgData name="Nicolas Sundqvist" userId="4ab87a78-26a9-42b5-a94b-25484133fa0b" providerId="ADAL" clId="{9A9EEDBD-574A-4024-B7F7-4FF07B30DFD6}" dt="2023-10-09T11:43:38.900" v="13729" actId="164"/>
          <ac:cxnSpMkLst>
            <pc:docMk/>
            <pc:sldMk cId="1973074099" sldId="288"/>
            <ac:cxnSpMk id="12" creationId="{21599F4D-0151-6A0E-945A-327137AE2ED9}"/>
          </ac:cxnSpMkLst>
        </pc:cxnChg>
        <pc:cxnChg chg="add mod">
          <ac:chgData name="Nicolas Sundqvist" userId="4ab87a78-26a9-42b5-a94b-25484133fa0b" providerId="ADAL" clId="{9A9EEDBD-574A-4024-B7F7-4FF07B30DFD6}" dt="2023-10-09T11:43:38.900" v="13729" actId="164"/>
          <ac:cxnSpMkLst>
            <pc:docMk/>
            <pc:sldMk cId="1973074099" sldId="288"/>
            <ac:cxnSpMk id="13" creationId="{85C6B296-6C54-4141-31A6-79A88141173E}"/>
          </ac:cxnSpMkLst>
        </pc:cxnChg>
        <pc:cxnChg chg="add mod">
          <ac:chgData name="Nicolas Sundqvist" userId="4ab87a78-26a9-42b5-a94b-25484133fa0b" providerId="ADAL" clId="{9A9EEDBD-574A-4024-B7F7-4FF07B30DFD6}" dt="2023-10-09T11:43:38.900" v="13729" actId="164"/>
          <ac:cxnSpMkLst>
            <pc:docMk/>
            <pc:sldMk cId="1973074099" sldId="288"/>
            <ac:cxnSpMk id="14" creationId="{9E448903-B6FC-2783-339F-39B74CFD2341}"/>
          </ac:cxnSpMkLst>
        </pc:cxnChg>
        <pc:cxnChg chg="add mod">
          <ac:chgData name="Nicolas Sundqvist" userId="4ab87a78-26a9-42b5-a94b-25484133fa0b" providerId="ADAL" clId="{9A9EEDBD-574A-4024-B7F7-4FF07B30DFD6}" dt="2023-10-09T11:43:38.900" v="13729" actId="164"/>
          <ac:cxnSpMkLst>
            <pc:docMk/>
            <pc:sldMk cId="1973074099" sldId="288"/>
            <ac:cxnSpMk id="15" creationId="{39A2F0CC-2A98-2949-FF1F-7C24DFEE7775}"/>
          </ac:cxnSpMkLst>
        </pc:cxnChg>
        <pc:cxnChg chg="add mod">
          <ac:chgData name="Nicolas Sundqvist" userId="4ab87a78-26a9-42b5-a94b-25484133fa0b" providerId="ADAL" clId="{9A9EEDBD-574A-4024-B7F7-4FF07B30DFD6}" dt="2023-10-09T11:43:38.900" v="13729" actId="164"/>
          <ac:cxnSpMkLst>
            <pc:docMk/>
            <pc:sldMk cId="1973074099" sldId="288"/>
            <ac:cxnSpMk id="16" creationId="{C25C3568-FFDD-FA37-350D-22F5C86C602D}"/>
          </ac:cxnSpMkLst>
        </pc:cxnChg>
        <pc:cxnChg chg="add mod">
          <ac:chgData name="Nicolas Sundqvist" userId="4ab87a78-26a9-42b5-a94b-25484133fa0b" providerId="ADAL" clId="{9A9EEDBD-574A-4024-B7F7-4FF07B30DFD6}" dt="2023-10-09T11:43:46.534" v="13730" actId="164"/>
          <ac:cxnSpMkLst>
            <pc:docMk/>
            <pc:sldMk cId="1973074099" sldId="288"/>
            <ac:cxnSpMk id="24" creationId="{680F8DB4-6C9B-7385-16DC-C78DB8ED7D22}"/>
          </ac:cxnSpMkLst>
        </pc:cxnChg>
        <pc:cxnChg chg="add mod">
          <ac:chgData name="Nicolas Sundqvist" userId="4ab87a78-26a9-42b5-a94b-25484133fa0b" providerId="ADAL" clId="{9A9EEDBD-574A-4024-B7F7-4FF07B30DFD6}" dt="2023-10-09T11:43:46.534" v="13730" actId="164"/>
          <ac:cxnSpMkLst>
            <pc:docMk/>
            <pc:sldMk cId="1973074099" sldId="288"/>
            <ac:cxnSpMk id="26" creationId="{CAE9C8F3-5EEA-C37D-C521-F7AA19A7E7C8}"/>
          </ac:cxnSpMkLst>
        </pc:cxnChg>
        <pc:cxnChg chg="add mod">
          <ac:chgData name="Nicolas Sundqvist" userId="4ab87a78-26a9-42b5-a94b-25484133fa0b" providerId="ADAL" clId="{9A9EEDBD-574A-4024-B7F7-4FF07B30DFD6}" dt="2023-10-09T11:43:46.534" v="13730" actId="164"/>
          <ac:cxnSpMkLst>
            <pc:docMk/>
            <pc:sldMk cId="1973074099" sldId="288"/>
            <ac:cxnSpMk id="27" creationId="{A63F5AE9-05BC-784B-6288-3F521E747EDA}"/>
          </ac:cxnSpMkLst>
        </pc:cxnChg>
        <pc:cxnChg chg="add del mod">
          <ac:chgData name="Nicolas Sundqvist" userId="4ab87a78-26a9-42b5-a94b-25484133fa0b" providerId="ADAL" clId="{9A9EEDBD-574A-4024-B7F7-4FF07B30DFD6}" dt="2023-10-09T11:30:26.978" v="13186" actId="478"/>
          <ac:cxnSpMkLst>
            <pc:docMk/>
            <pc:sldMk cId="1973074099" sldId="288"/>
            <ac:cxnSpMk id="28" creationId="{AC851C57-DE1F-2C55-9ABB-C48B737630F3}"/>
          </ac:cxnSpMkLst>
        </pc:cxnChg>
        <pc:cxnChg chg="add del mod">
          <ac:chgData name="Nicolas Sundqvist" userId="4ab87a78-26a9-42b5-a94b-25484133fa0b" providerId="ADAL" clId="{9A9EEDBD-574A-4024-B7F7-4FF07B30DFD6}" dt="2023-10-09T11:30:24.784" v="13185" actId="478"/>
          <ac:cxnSpMkLst>
            <pc:docMk/>
            <pc:sldMk cId="1973074099" sldId="288"/>
            <ac:cxnSpMk id="29" creationId="{4D40BFBD-56D2-DA13-C473-A5D426C3A1EA}"/>
          </ac:cxnSpMkLst>
        </pc:cxnChg>
        <pc:cxnChg chg="add mod">
          <ac:chgData name="Nicolas Sundqvist" userId="4ab87a78-26a9-42b5-a94b-25484133fa0b" providerId="ADAL" clId="{9A9EEDBD-574A-4024-B7F7-4FF07B30DFD6}" dt="2023-10-09T11:43:46.534" v="13730" actId="164"/>
          <ac:cxnSpMkLst>
            <pc:docMk/>
            <pc:sldMk cId="1973074099" sldId="288"/>
            <ac:cxnSpMk id="30" creationId="{9E927D6A-840E-C990-D0F8-08A2C88F09B1}"/>
          </ac:cxnSpMkLst>
        </pc:cxnChg>
        <pc:cxnChg chg="add mod">
          <ac:chgData name="Nicolas Sundqvist" userId="4ab87a78-26a9-42b5-a94b-25484133fa0b" providerId="ADAL" clId="{9A9EEDBD-574A-4024-B7F7-4FF07B30DFD6}" dt="2023-10-09T11:43:46.534" v="13730" actId="164"/>
          <ac:cxnSpMkLst>
            <pc:docMk/>
            <pc:sldMk cId="1973074099" sldId="288"/>
            <ac:cxnSpMk id="31" creationId="{1EB3EAA8-9E3E-0BC0-F83E-BE3414DCB3FF}"/>
          </ac:cxnSpMkLst>
        </pc:cxnChg>
        <pc:cxnChg chg="add mod">
          <ac:chgData name="Nicolas Sundqvist" userId="4ab87a78-26a9-42b5-a94b-25484133fa0b" providerId="ADAL" clId="{9A9EEDBD-574A-4024-B7F7-4FF07B30DFD6}" dt="2023-10-09T11:43:46.534" v="13730" actId="164"/>
          <ac:cxnSpMkLst>
            <pc:docMk/>
            <pc:sldMk cId="1973074099" sldId="288"/>
            <ac:cxnSpMk id="32" creationId="{36DE4AD4-E304-2220-5DE6-1EB9EE6D4B19}"/>
          </ac:cxnSpMkLst>
        </pc:cxnChg>
        <pc:cxnChg chg="add mod">
          <ac:chgData name="Nicolas Sundqvist" userId="4ab87a78-26a9-42b5-a94b-25484133fa0b" providerId="ADAL" clId="{9A9EEDBD-574A-4024-B7F7-4FF07B30DFD6}" dt="2023-10-09T11:43:55.242" v="13731" actId="164"/>
          <ac:cxnSpMkLst>
            <pc:docMk/>
            <pc:sldMk cId="1973074099" sldId="288"/>
            <ac:cxnSpMk id="38" creationId="{46B5C4AA-22B5-C028-8B5A-493FBB915B80}"/>
          </ac:cxnSpMkLst>
        </pc:cxnChg>
        <pc:cxnChg chg="add mod">
          <ac:chgData name="Nicolas Sundqvist" userId="4ab87a78-26a9-42b5-a94b-25484133fa0b" providerId="ADAL" clId="{9A9EEDBD-574A-4024-B7F7-4FF07B30DFD6}" dt="2023-10-09T11:43:55.242" v="13731" actId="164"/>
          <ac:cxnSpMkLst>
            <pc:docMk/>
            <pc:sldMk cId="1973074099" sldId="288"/>
            <ac:cxnSpMk id="40" creationId="{ACC6D41D-283C-5320-439F-4AE377864F30}"/>
          </ac:cxnSpMkLst>
        </pc:cxnChg>
        <pc:cxnChg chg="add mod">
          <ac:chgData name="Nicolas Sundqvist" userId="4ab87a78-26a9-42b5-a94b-25484133fa0b" providerId="ADAL" clId="{9A9EEDBD-574A-4024-B7F7-4FF07B30DFD6}" dt="2023-10-09T11:43:55.242" v="13731" actId="164"/>
          <ac:cxnSpMkLst>
            <pc:docMk/>
            <pc:sldMk cId="1973074099" sldId="288"/>
            <ac:cxnSpMk id="41" creationId="{E8546012-3A93-5426-238A-35D7C7400435}"/>
          </ac:cxnSpMkLst>
        </pc:cxnChg>
        <pc:cxnChg chg="add mod">
          <ac:chgData name="Nicolas Sundqvist" userId="4ab87a78-26a9-42b5-a94b-25484133fa0b" providerId="ADAL" clId="{9A9EEDBD-574A-4024-B7F7-4FF07B30DFD6}" dt="2023-10-09T11:43:55.242" v="13731" actId="164"/>
          <ac:cxnSpMkLst>
            <pc:docMk/>
            <pc:sldMk cId="1973074099" sldId="288"/>
            <ac:cxnSpMk id="42" creationId="{798B5F15-23C4-4A70-C2C8-3FF76C9B05F2}"/>
          </ac:cxnSpMkLst>
        </pc:cxnChg>
        <pc:cxnChg chg="add mod">
          <ac:chgData name="Nicolas Sundqvist" userId="4ab87a78-26a9-42b5-a94b-25484133fa0b" providerId="ADAL" clId="{9A9EEDBD-574A-4024-B7F7-4FF07B30DFD6}" dt="2023-10-09T11:44:03.578" v="13732" actId="164"/>
          <ac:cxnSpMkLst>
            <pc:docMk/>
            <pc:sldMk cId="1973074099" sldId="288"/>
            <ac:cxnSpMk id="55" creationId="{97AE8FC6-CDC5-8414-1501-2C8698BC92A6}"/>
          </ac:cxnSpMkLst>
        </pc:cxnChg>
        <pc:cxnChg chg="add mod">
          <ac:chgData name="Nicolas Sundqvist" userId="4ab87a78-26a9-42b5-a94b-25484133fa0b" providerId="ADAL" clId="{9A9EEDBD-574A-4024-B7F7-4FF07B30DFD6}" dt="2023-10-09T11:44:03.578" v="13732" actId="164"/>
          <ac:cxnSpMkLst>
            <pc:docMk/>
            <pc:sldMk cId="1973074099" sldId="288"/>
            <ac:cxnSpMk id="57" creationId="{FA5A5A5F-0934-DC56-5452-1991E4071C3E}"/>
          </ac:cxnSpMkLst>
        </pc:cxnChg>
        <pc:cxnChg chg="add del mod">
          <ac:chgData name="Nicolas Sundqvist" userId="4ab87a78-26a9-42b5-a94b-25484133fa0b" providerId="ADAL" clId="{9A9EEDBD-574A-4024-B7F7-4FF07B30DFD6}" dt="2023-10-09T11:35:33.579" v="13528" actId="478"/>
          <ac:cxnSpMkLst>
            <pc:docMk/>
            <pc:sldMk cId="1973074099" sldId="288"/>
            <ac:cxnSpMk id="58" creationId="{6535AE4D-9785-9966-D391-82EBED16D533}"/>
          </ac:cxnSpMkLst>
        </pc:cxnChg>
        <pc:cxnChg chg="add del mod">
          <ac:chgData name="Nicolas Sundqvist" userId="4ab87a78-26a9-42b5-a94b-25484133fa0b" providerId="ADAL" clId="{9A9EEDBD-574A-4024-B7F7-4FF07B30DFD6}" dt="2023-10-09T11:44:03.578" v="13732" actId="164"/>
          <ac:cxnSpMkLst>
            <pc:docMk/>
            <pc:sldMk cId="1973074099" sldId="288"/>
            <ac:cxnSpMk id="59" creationId="{16110054-D683-A8E7-612B-3C64CCE5A217}"/>
          </ac:cxnSpMkLst>
        </pc:cxnChg>
        <pc:cxnChg chg="add mod">
          <ac:chgData name="Nicolas Sundqvist" userId="4ab87a78-26a9-42b5-a94b-25484133fa0b" providerId="ADAL" clId="{9A9EEDBD-574A-4024-B7F7-4FF07B30DFD6}" dt="2023-10-09T11:44:03.578" v="13732" actId="164"/>
          <ac:cxnSpMkLst>
            <pc:docMk/>
            <pc:sldMk cId="1973074099" sldId="288"/>
            <ac:cxnSpMk id="60" creationId="{F7273E8E-A2AF-E1D8-E788-582B7D850F02}"/>
          </ac:cxnSpMkLst>
        </pc:cxnChg>
        <pc:cxnChg chg="add del mod">
          <ac:chgData name="Nicolas Sundqvist" userId="4ab87a78-26a9-42b5-a94b-25484133fa0b" providerId="ADAL" clId="{9A9EEDBD-574A-4024-B7F7-4FF07B30DFD6}" dt="2023-10-09T11:35:39.687" v="13530" actId="478"/>
          <ac:cxnSpMkLst>
            <pc:docMk/>
            <pc:sldMk cId="1973074099" sldId="288"/>
            <ac:cxnSpMk id="61" creationId="{318120B4-D6A2-2F60-C5E9-6116545134A3}"/>
          </ac:cxnSpMkLst>
        </pc:cxnChg>
        <pc:cxnChg chg="add mod">
          <ac:chgData name="Nicolas Sundqvist" userId="4ab87a78-26a9-42b5-a94b-25484133fa0b" providerId="ADAL" clId="{9A9EEDBD-574A-4024-B7F7-4FF07B30DFD6}" dt="2023-10-09T11:44:03.578" v="13732" actId="164"/>
          <ac:cxnSpMkLst>
            <pc:docMk/>
            <pc:sldMk cId="1973074099" sldId="288"/>
            <ac:cxnSpMk id="62" creationId="{96D70A70-2FDC-BE91-BF54-90E38ABD82DF}"/>
          </ac:cxnSpMkLst>
        </pc:cxnChg>
        <pc:cxnChg chg="add mod">
          <ac:chgData name="Nicolas Sundqvist" userId="4ab87a78-26a9-42b5-a94b-25484133fa0b" providerId="ADAL" clId="{9A9EEDBD-574A-4024-B7F7-4FF07B30DFD6}" dt="2023-10-09T11:44:03.578" v="13732" actId="164"/>
          <ac:cxnSpMkLst>
            <pc:docMk/>
            <pc:sldMk cId="1973074099" sldId="288"/>
            <ac:cxnSpMk id="63" creationId="{23F075D7-3C08-7D5A-913F-90DF03EA50D7}"/>
          </ac:cxnSpMkLst>
        </pc:cxnChg>
        <pc:cxnChg chg="add mod ord">
          <ac:chgData name="Nicolas Sundqvist" userId="4ab87a78-26a9-42b5-a94b-25484133fa0b" providerId="ADAL" clId="{9A9EEDBD-574A-4024-B7F7-4FF07B30DFD6}" dt="2023-10-09T11:41:12.216" v="13655" actId="164"/>
          <ac:cxnSpMkLst>
            <pc:docMk/>
            <pc:sldMk cId="1973074099" sldId="288"/>
            <ac:cxnSpMk id="86" creationId="{D582958B-8376-D8DD-D206-74B9B613A62B}"/>
          </ac:cxnSpMkLst>
        </pc:cxnChg>
        <pc:cxnChg chg="add mod">
          <ac:chgData name="Nicolas Sundqvist" userId="4ab87a78-26a9-42b5-a94b-25484133fa0b" providerId="ADAL" clId="{9A9EEDBD-574A-4024-B7F7-4FF07B30DFD6}" dt="2023-10-09T11:41:12.216" v="13655" actId="164"/>
          <ac:cxnSpMkLst>
            <pc:docMk/>
            <pc:sldMk cId="1973074099" sldId="288"/>
            <ac:cxnSpMk id="89" creationId="{5E752841-CB71-D53F-B164-E18F065764FB}"/>
          </ac:cxnSpMkLst>
        </pc:cxnChg>
        <pc:cxnChg chg="mod">
          <ac:chgData name="Nicolas Sundqvist" userId="4ab87a78-26a9-42b5-a94b-25484133fa0b" providerId="ADAL" clId="{9A9EEDBD-574A-4024-B7F7-4FF07B30DFD6}" dt="2023-10-09T11:41:17.041" v="13656"/>
          <ac:cxnSpMkLst>
            <pc:docMk/>
            <pc:sldMk cId="1973074099" sldId="288"/>
            <ac:cxnSpMk id="97" creationId="{18FF5543-33B7-5AF6-2848-9D76502D34AA}"/>
          </ac:cxnSpMkLst>
        </pc:cxnChg>
        <pc:cxnChg chg="mod">
          <ac:chgData name="Nicolas Sundqvist" userId="4ab87a78-26a9-42b5-a94b-25484133fa0b" providerId="ADAL" clId="{9A9EEDBD-574A-4024-B7F7-4FF07B30DFD6}" dt="2023-10-09T11:41:17.041" v="13656"/>
          <ac:cxnSpMkLst>
            <pc:docMk/>
            <pc:sldMk cId="1973074099" sldId="288"/>
            <ac:cxnSpMk id="98" creationId="{E355C003-4DEC-06A6-A256-FD14E1D69205}"/>
          </ac:cxnSpMkLst>
        </pc:cxnChg>
      </pc:sldChg>
      <pc:sldChg chg="addSp delSp modSp new mod modAnim">
        <pc:chgData name="Nicolas Sundqvist" userId="4ab87a78-26a9-42b5-a94b-25484133fa0b" providerId="ADAL" clId="{9A9EEDBD-574A-4024-B7F7-4FF07B30DFD6}" dt="2023-10-10T07:49:09.192" v="16628"/>
        <pc:sldMkLst>
          <pc:docMk/>
          <pc:sldMk cId="3187070760" sldId="289"/>
        </pc:sldMkLst>
        <pc:spChg chg="del">
          <ac:chgData name="Nicolas Sundqvist" userId="4ab87a78-26a9-42b5-a94b-25484133fa0b" providerId="ADAL" clId="{9A9EEDBD-574A-4024-B7F7-4FF07B30DFD6}" dt="2023-10-09T11:52:54.569" v="14076" actId="478"/>
          <ac:spMkLst>
            <pc:docMk/>
            <pc:sldMk cId="3187070760" sldId="289"/>
            <ac:spMk id="2" creationId="{916F2310-A7FA-C371-CD24-5D1A7BB66B0E}"/>
          </ac:spMkLst>
        </pc:spChg>
        <pc:spChg chg="del">
          <ac:chgData name="Nicolas Sundqvist" userId="4ab87a78-26a9-42b5-a94b-25484133fa0b" providerId="ADAL" clId="{9A9EEDBD-574A-4024-B7F7-4FF07B30DFD6}" dt="2023-10-09T11:52:56.814" v="14077" actId="478"/>
          <ac:spMkLst>
            <pc:docMk/>
            <pc:sldMk cId="3187070760" sldId="289"/>
            <ac:spMk id="3" creationId="{F27F244A-7681-CE7A-B055-6573DB9ED408}"/>
          </ac:spMkLst>
        </pc:spChg>
        <pc:spChg chg="add mod">
          <ac:chgData name="Nicolas Sundqvist" userId="4ab87a78-26a9-42b5-a94b-25484133fa0b" providerId="ADAL" clId="{9A9EEDBD-574A-4024-B7F7-4FF07B30DFD6}" dt="2023-10-09T11:54:43.739" v="14120" actId="1076"/>
          <ac:spMkLst>
            <pc:docMk/>
            <pc:sldMk cId="3187070760" sldId="289"/>
            <ac:spMk id="5" creationId="{EC499B72-83E2-2C88-981C-9FC62187AF1B}"/>
          </ac:spMkLst>
        </pc:spChg>
        <pc:spChg chg="add mod">
          <ac:chgData name="Nicolas Sundqvist" userId="4ab87a78-26a9-42b5-a94b-25484133fa0b" providerId="ADAL" clId="{9A9EEDBD-574A-4024-B7F7-4FF07B30DFD6}" dt="2023-10-09T11:54:43.739" v="14120" actId="1076"/>
          <ac:spMkLst>
            <pc:docMk/>
            <pc:sldMk cId="3187070760" sldId="289"/>
            <ac:spMk id="6" creationId="{96A1AAE8-69F5-E48D-4798-7BA251242232}"/>
          </ac:spMkLst>
        </pc:spChg>
        <pc:spChg chg="add mod">
          <ac:chgData name="Nicolas Sundqvist" userId="4ab87a78-26a9-42b5-a94b-25484133fa0b" providerId="ADAL" clId="{9A9EEDBD-574A-4024-B7F7-4FF07B30DFD6}" dt="2023-10-09T11:54:43.739" v="14120" actId="1076"/>
          <ac:spMkLst>
            <pc:docMk/>
            <pc:sldMk cId="3187070760" sldId="289"/>
            <ac:spMk id="7" creationId="{9D634D9B-308C-1D9A-F0C9-49B6737F8B2E}"/>
          </ac:spMkLst>
        </pc:spChg>
        <pc:spChg chg="add mod">
          <ac:chgData name="Nicolas Sundqvist" userId="4ab87a78-26a9-42b5-a94b-25484133fa0b" providerId="ADAL" clId="{9A9EEDBD-574A-4024-B7F7-4FF07B30DFD6}" dt="2023-10-09T11:54:43.739" v="14120" actId="1076"/>
          <ac:spMkLst>
            <pc:docMk/>
            <pc:sldMk cId="3187070760" sldId="289"/>
            <ac:spMk id="8" creationId="{1939758C-8322-D6B5-0B14-DAAB2A81863D}"/>
          </ac:spMkLst>
        </pc:spChg>
        <pc:spChg chg="add mod">
          <ac:chgData name="Nicolas Sundqvist" userId="4ab87a78-26a9-42b5-a94b-25484133fa0b" providerId="ADAL" clId="{9A9EEDBD-574A-4024-B7F7-4FF07B30DFD6}" dt="2023-10-09T11:54:43.739" v="14120" actId="1076"/>
          <ac:spMkLst>
            <pc:docMk/>
            <pc:sldMk cId="3187070760" sldId="289"/>
            <ac:spMk id="9" creationId="{ACE870D9-36EE-E3E5-2DAE-A74A9CAF9E4A}"/>
          </ac:spMkLst>
        </pc:spChg>
        <pc:spChg chg="add mod">
          <ac:chgData name="Nicolas Sundqvist" userId="4ab87a78-26a9-42b5-a94b-25484133fa0b" providerId="ADAL" clId="{9A9EEDBD-574A-4024-B7F7-4FF07B30DFD6}" dt="2023-10-09T11:54:43.739" v="14120" actId="1076"/>
          <ac:spMkLst>
            <pc:docMk/>
            <pc:sldMk cId="3187070760" sldId="289"/>
            <ac:spMk id="10" creationId="{34C89C5E-E2D2-804B-089E-EE294FFADBE3}"/>
          </ac:spMkLst>
        </pc:spChg>
        <pc:spChg chg="add mod">
          <ac:chgData name="Nicolas Sundqvist" userId="4ab87a78-26a9-42b5-a94b-25484133fa0b" providerId="ADAL" clId="{9A9EEDBD-574A-4024-B7F7-4FF07B30DFD6}" dt="2023-10-09T11:54:43.739" v="14120" actId="1076"/>
          <ac:spMkLst>
            <pc:docMk/>
            <pc:sldMk cId="3187070760" sldId="289"/>
            <ac:spMk id="11" creationId="{40678C2D-ADE3-4234-F368-EF00DD69D3AB}"/>
          </ac:spMkLst>
        </pc:spChg>
        <pc:spChg chg="add mod">
          <ac:chgData name="Nicolas Sundqvist" userId="4ab87a78-26a9-42b5-a94b-25484133fa0b" providerId="ADAL" clId="{9A9EEDBD-574A-4024-B7F7-4FF07B30DFD6}" dt="2023-10-09T11:54:43.739" v="14120" actId="1076"/>
          <ac:spMkLst>
            <pc:docMk/>
            <pc:sldMk cId="3187070760" sldId="289"/>
            <ac:spMk id="12" creationId="{9A0AED7A-01A8-AC70-83BE-4B88416FB291}"/>
          </ac:spMkLst>
        </pc:spChg>
        <pc:spChg chg="add mod">
          <ac:chgData name="Nicolas Sundqvist" userId="4ab87a78-26a9-42b5-a94b-25484133fa0b" providerId="ADAL" clId="{9A9EEDBD-574A-4024-B7F7-4FF07B30DFD6}" dt="2023-10-09T11:54:43.739" v="14120" actId="1076"/>
          <ac:spMkLst>
            <pc:docMk/>
            <pc:sldMk cId="3187070760" sldId="289"/>
            <ac:spMk id="13" creationId="{F6FADCA5-5C3F-4E96-D9A3-34CEBA73B7DB}"/>
          </ac:spMkLst>
        </pc:spChg>
        <pc:spChg chg="add mod">
          <ac:chgData name="Nicolas Sundqvist" userId="4ab87a78-26a9-42b5-a94b-25484133fa0b" providerId="ADAL" clId="{9A9EEDBD-574A-4024-B7F7-4FF07B30DFD6}" dt="2023-10-09T11:54:43.739" v="14120" actId="1076"/>
          <ac:spMkLst>
            <pc:docMk/>
            <pc:sldMk cId="3187070760" sldId="289"/>
            <ac:spMk id="14" creationId="{4FE24518-27AF-C90E-1F71-C9818E7D1741}"/>
          </ac:spMkLst>
        </pc:spChg>
        <pc:spChg chg="add mod">
          <ac:chgData name="Nicolas Sundqvist" userId="4ab87a78-26a9-42b5-a94b-25484133fa0b" providerId="ADAL" clId="{9A9EEDBD-574A-4024-B7F7-4FF07B30DFD6}" dt="2023-10-09T11:54:43.739" v="14120" actId="1076"/>
          <ac:spMkLst>
            <pc:docMk/>
            <pc:sldMk cId="3187070760" sldId="289"/>
            <ac:spMk id="15" creationId="{867E1CB5-CF92-09C0-C2CB-E67EB52CFB7C}"/>
          </ac:spMkLst>
        </pc:spChg>
        <pc:spChg chg="add mod">
          <ac:chgData name="Nicolas Sundqvist" userId="4ab87a78-26a9-42b5-a94b-25484133fa0b" providerId="ADAL" clId="{9A9EEDBD-574A-4024-B7F7-4FF07B30DFD6}" dt="2023-10-09T11:54:43.739" v="14120" actId="1076"/>
          <ac:spMkLst>
            <pc:docMk/>
            <pc:sldMk cId="3187070760" sldId="289"/>
            <ac:spMk id="16" creationId="{98DAB138-D721-359B-DE8F-A65E4DF49F2C}"/>
          </ac:spMkLst>
        </pc:spChg>
        <pc:spChg chg="add mod">
          <ac:chgData name="Nicolas Sundqvist" userId="4ab87a78-26a9-42b5-a94b-25484133fa0b" providerId="ADAL" clId="{9A9EEDBD-574A-4024-B7F7-4FF07B30DFD6}" dt="2023-10-09T11:54:43.739" v="14120" actId="1076"/>
          <ac:spMkLst>
            <pc:docMk/>
            <pc:sldMk cId="3187070760" sldId="289"/>
            <ac:spMk id="17" creationId="{D0337948-772A-3218-B685-D3B5F9D389B1}"/>
          </ac:spMkLst>
        </pc:spChg>
        <pc:spChg chg="add mod">
          <ac:chgData name="Nicolas Sundqvist" userId="4ab87a78-26a9-42b5-a94b-25484133fa0b" providerId="ADAL" clId="{9A9EEDBD-574A-4024-B7F7-4FF07B30DFD6}" dt="2023-10-09T11:54:43.739" v="14120" actId="1076"/>
          <ac:spMkLst>
            <pc:docMk/>
            <pc:sldMk cId="3187070760" sldId="289"/>
            <ac:spMk id="18" creationId="{5AB4E4A7-1E71-51BB-C443-950D5C8E57CA}"/>
          </ac:spMkLst>
        </pc:spChg>
        <pc:spChg chg="add mod">
          <ac:chgData name="Nicolas Sundqvist" userId="4ab87a78-26a9-42b5-a94b-25484133fa0b" providerId="ADAL" clId="{9A9EEDBD-574A-4024-B7F7-4FF07B30DFD6}" dt="2023-10-09T11:54:43.739" v="14120" actId="1076"/>
          <ac:spMkLst>
            <pc:docMk/>
            <pc:sldMk cId="3187070760" sldId="289"/>
            <ac:spMk id="19" creationId="{D5E030B8-59CA-27E2-E85E-0FF194F56AD4}"/>
          </ac:spMkLst>
        </pc:spChg>
        <pc:spChg chg="add mod">
          <ac:chgData name="Nicolas Sundqvist" userId="4ab87a78-26a9-42b5-a94b-25484133fa0b" providerId="ADAL" clId="{9A9EEDBD-574A-4024-B7F7-4FF07B30DFD6}" dt="2023-10-09T11:54:43.739" v="14120" actId="1076"/>
          <ac:spMkLst>
            <pc:docMk/>
            <pc:sldMk cId="3187070760" sldId="289"/>
            <ac:spMk id="20" creationId="{DDADC0E9-FB68-B672-B30F-DD6E90CFDF77}"/>
          </ac:spMkLst>
        </pc:spChg>
        <pc:spChg chg="add mod">
          <ac:chgData name="Nicolas Sundqvist" userId="4ab87a78-26a9-42b5-a94b-25484133fa0b" providerId="ADAL" clId="{9A9EEDBD-574A-4024-B7F7-4FF07B30DFD6}" dt="2023-10-09T11:54:43.739" v="14120" actId="1076"/>
          <ac:spMkLst>
            <pc:docMk/>
            <pc:sldMk cId="3187070760" sldId="289"/>
            <ac:spMk id="21" creationId="{267EB753-5061-879C-61E9-AC5A07179DFB}"/>
          </ac:spMkLst>
        </pc:spChg>
        <pc:spChg chg="add mod">
          <ac:chgData name="Nicolas Sundqvist" userId="4ab87a78-26a9-42b5-a94b-25484133fa0b" providerId="ADAL" clId="{9A9EEDBD-574A-4024-B7F7-4FF07B30DFD6}" dt="2023-10-09T11:54:43.739" v="14120" actId="1076"/>
          <ac:spMkLst>
            <pc:docMk/>
            <pc:sldMk cId="3187070760" sldId="289"/>
            <ac:spMk id="22" creationId="{6960A679-195F-5DFD-D573-D723186A72DB}"/>
          </ac:spMkLst>
        </pc:spChg>
        <pc:spChg chg="add mod">
          <ac:chgData name="Nicolas Sundqvist" userId="4ab87a78-26a9-42b5-a94b-25484133fa0b" providerId="ADAL" clId="{9A9EEDBD-574A-4024-B7F7-4FF07B30DFD6}" dt="2023-10-09T11:54:43.739" v="14120" actId="1076"/>
          <ac:spMkLst>
            <pc:docMk/>
            <pc:sldMk cId="3187070760" sldId="289"/>
            <ac:spMk id="23" creationId="{E9507D31-C0A8-DCB9-EF1A-13E7CD18BE7C}"/>
          </ac:spMkLst>
        </pc:spChg>
        <pc:spChg chg="add mod">
          <ac:chgData name="Nicolas Sundqvist" userId="4ab87a78-26a9-42b5-a94b-25484133fa0b" providerId="ADAL" clId="{9A9EEDBD-574A-4024-B7F7-4FF07B30DFD6}" dt="2023-10-09T11:54:43.739" v="14120" actId="1076"/>
          <ac:spMkLst>
            <pc:docMk/>
            <pc:sldMk cId="3187070760" sldId="289"/>
            <ac:spMk id="24" creationId="{AE982D99-DF6C-0AE6-A181-BCA1BDDE782E}"/>
          </ac:spMkLst>
        </pc:spChg>
        <pc:spChg chg="add mod">
          <ac:chgData name="Nicolas Sundqvist" userId="4ab87a78-26a9-42b5-a94b-25484133fa0b" providerId="ADAL" clId="{9A9EEDBD-574A-4024-B7F7-4FF07B30DFD6}" dt="2023-10-10T06:51:03.884" v="16456" actId="164"/>
          <ac:spMkLst>
            <pc:docMk/>
            <pc:sldMk cId="3187070760" sldId="289"/>
            <ac:spMk id="29" creationId="{2F87D2B7-7F10-AC1B-258F-834FB017CDCB}"/>
          </ac:spMkLst>
        </pc:spChg>
        <pc:spChg chg="add del mod">
          <ac:chgData name="Nicolas Sundqvist" userId="4ab87a78-26a9-42b5-a94b-25484133fa0b" providerId="ADAL" clId="{9A9EEDBD-574A-4024-B7F7-4FF07B30DFD6}" dt="2023-10-10T06:48:54.926" v="16439"/>
          <ac:spMkLst>
            <pc:docMk/>
            <pc:sldMk cId="3187070760" sldId="289"/>
            <ac:spMk id="33" creationId="{870A09D6-371D-280A-CBDE-8286AE58276A}"/>
          </ac:spMkLst>
        </pc:spChg>
        <pc:spChg chg="add mod">
          <ac:chgData name="Nicolas Sundqvist" userId="4ab87a78-26a9-42b5-a94b-25484133fa0b" providerId="ADAL" clId="{9A9EEDBD-574A-4024-B7F7-4FF07B30DFD6}" dt="2023-10-10T07:40:18.256" v="16498" actId="1035"/>
          <ac:spMkLst>
            <pc:docMk/>
            <pc:sldMk cId="3187070760" sldId="289"/>
            <ac:spMk id="34" creationId="{34840A8E-11C5-6E82-0CF3-A66F2D32F0FF}"/>
          </ac:spMkLst>
        </pc:spChg>
        <pc:spChg chg="add mod">
          <ac:chgData name="Nicolas Sundqvist" userId="4ab87a78-26a9-42b5-a94b-25484133fa0b" providerId="ADAL" clId="{9A9EEDBD-574A-4024-B7F7-4FF07B30DFD6}" dt="2023-10-10T07:47:22.955" v="16599" actId="14100"/>
          <ac:spMkLst>
            <pc:docMk/>
            <pc:sldMk cId="3187070760" sldId="289"/>
            <ac:spMk id="39" creationId="{DB827B42-2E34-AF7F-DC0F-187F26BD619F}"/>
          </ac:spMkLst>
        </pc:spChg>
        <pc:spChg chg="add mod">
          <ac:chgData name="Nicolas Sundqvist" userId="4ab87a78-26a9-42b5-a94b-25484133fa0b" providerId="ADAL" clId="{9A9EEDBD-574A-4024-B7F7-4FF07B30DFD6}" dt="2023-10-10T07:40:43.022" v="16500" actId="1076"/>
          <ac:spMkLst>
            <pc:docMk/>
            <pc:sldMk cId="3187070760" sldId="289"/>
            <ac:spMk id="41" creationId="{60A45E9A-2DB3-E538-5E96-279B25F51A38}"/>
          </ac:spMkLst>
        </pc:spChg>
        <pc:spChg chg="add mod">
          <ac:chgData name="Nicolas Sundqvist" userId="4ab87a78-26a9-42b5-a94b-25484133fa0b" providerId="ADAL" clId="{9A9EEDBD-574A-4024-B7F7-4FF07B30DFD6}" dt="2023-10-10T07:46:07.161" v="16584" actId="14100"/>
          <ac:spMkLst>
            <pc:docMk/>
            <pc:sldMk cId="3187070760" sldId="289"/>
            <ac:spMk id="43" creationId="{21D87950-294F-2BCD-93BF-CCF3E14AC9EF}"/>
          </ac:spMkLst>
        </pc:spChg>
        <pc:spChg chg="add mod">
          <ac:chgData name="Nicolas Sundqvist" userId="4ab87a78-26a9-42b5-a94b-25484133fa0b" providerId="ADAL" clId="{9A9EEDBD-574A-4024-B7F7-4FF07B30DFD6}" dt="2023-10-10T07:45:25.076" v="16578" actId="1076"/>
          <ac:spMkLst>
            <pc:docMk/>
            <pc:sldMk cId="3187070760" sldId="289"/>
            <ac:spMk id="44" creationId="{C22E2FAA-14B6-777C-DCAA-8B6D5EEDAAFE}"/>
          </ac:spMkLst>
        </pc:spChg>
        <pc:spChg chg="add mod">
          <ac:chgData name="Nicolas Sundqvist" userId="4ab87a78-26a9-42b5-a94b-25484133fa0b" providerId="ADAL" clId="{9A9EEDBD-574A-4024-B7F7-4FF07B30DFD6}" dt="2023-10-10T07:44:02.491" v="16542" actId="14100"/>
          <ac:spMkLst>
            <pc:docMk/>
            <pc:sldMk cId="3187070760" sldId="289"/>
            <ac:spMk id="46" creationId="{79A0488B-B962-1791-9B5A-E4FC375D6D4D}"/>
          </ac:spMkLst>
        </pc:spChg>
        <pc:spChg chg="add mod">
          <ac:chgData name="Nicolas Sundqvist" userId="4ab87a78-26a9-42b5-a94b-25484133fa0b" providerId="ADAL" clId="{9A9EEDBD-574A-4024-B7F7-4FF07B30DFD6}" dt="2023-10-10T07:46:19.800" v="16585" actId="1076"/>
          <ac:spMkLst>
            <pc:docMk/>
            <pc:sldMk cId="3187070760" sldId="289"/>
            <ac:spMk id="47" creationId="{8F64E18B-F44D-A296-0DEA-8A6B2486A129}"/>
          </ac:spMkLst>
        </pc:spChg>
        <pc:spChg chg="add mod ord">
          <ac:chgData name="Nicolas Sundqvist" userId="4ab87a78-26a9-42b5-a94b-25484133fa0b" providerId="ADAL" clId="{9A9EEDBD-574A-4024-B7F7-4FF07B30DFD6}" dt="2023-10-10T07:46:02.441" v="16583" actId="14100"/>
          <ac:spMkLst>
            <pc:docMk/>
            <pc:sldMk cId="3187070760" sldId="289"/>
            <ac:spMk id="48" creationId="{2EF307DF-F79B-C045-EBDD-C2D4C9BB5EE0}"/>
          </ac:spMkLst>
        </pc:spChg>
        <pc:spChg chg="add mod">
          <ac:chgData name="Nicolas Sundqvist" userId="4ab87a78-26a9-42b5-a94b-25484133fa0b" providerId="ADAL" clId="{9A9EEDBD-574A-4024-B7F7-4FF07B30DFD6}" dt="2023-10-10T07:46:55.896" v="16595" actId="1076"/>
          <ac:spMkLst>
            <pc:docMk/>
            <pc:sldMk cId="3187070760" sldId="289"/>
            <ac:spMk id="49" creationId="{AA048F8B-1ED3-11F5-62E1-1102F5C4A7F1}"/>
          </ac:spMkLst>
        </pc:spChg>
        <pc:spChg chg="add mod">
          <ac:chgData name="Nicolas Sundqvist" userId="4ab87a78-26a9-42b5-a94b-25484133fa0b" providerId="ADAL" clId="{9A9EEDBD-574A-4024-B7F7-4FF07B30DFD6}" dt="2023-10-10T07:48:01.431" v="16622" actId="207"/>
          <ac:spMkLst>
            <pc:docMk/>
            <pc:sldMk cId="3187070760" sldId="289"/>
            <ac:spMk id="50" creationId="{4157DA5C-C401-2755-CBE4-C15D8D16A9E3}"/>
          </ac:spMkLst>
        </pc:spChg>
        <pc:grpChg chg="add mod">
          <ac:chgData name="Nicolas Sundqvist" userId="4ab87a78-26a9-42b5-a94b-25484133fa0b" providerId="ADAL" clId="{9A9EEDBD-574A-4024-B7F7-4FF07B30DFD6}" dt="2023-10-10T07:40:43.022" v="16500" actId="1076"/>
          <ac:grpSpMkLst>
            <pc:docMk/>
            <pc:sldMk cId="3187070760" sldId="289"/>
            <ac:grpSpMk id="40" creationId="{5F66FE0B-3601-A661-B42D-439ED6D30BC6}"/>
          </ac:grpSpMkLst>
        </pc:grpChg>
        <pc:cxnChg chg="add mod">
          <ac:chgData name="Nicolas Sundqvist" userId="4ab87a78-26a9-42b5-a94b-25484133fa0b" providerId="ADAL" clId="{9A9EEDBD-574A-4024-B7F7-4FF07B30DFD6}" dt="2023-10-10T06:51:03.884" v="16456" actId="164"/>
          <ac:cxnSpMkLst>
            <pc:docMk/>
            <pc:sldMk cId="3187070760" sldId="289"/>
            <ac:cxnSpMk id="3" creationId="{729FF27A-6722-5A49-2EA6-BB46721884B4}"/>
          </ac:cxnSpMkLst>
        </pc:cxnChg>
        <pc:cxnChg chg="add mod">
          <ac:chgData name="Nicolas Sundqvist" userId="4ab87a78-26a9-42b5-a94b-25484133fa0b" providerId="ADAL" clId="{9A9EEDBD-574A-4024-B7F7-4FF07B30DFD6}" dt="2023-10-09T11:54:43.739" v="14120" actId="1076"/>
          <ac:cxnSpMkLst>
            <pc:docMk/>
            <pc:sldMk cId="3187070760" sldId="289"/>
            <ac:cxnSpMk id="4" creationId="{D7A8363D-E87F-65CE-031A-DD08BDDE46F9}"/>
          </ac:cxnSpMkLst>
        </pc:cxnChg>
        <pc:cxnChg chg="add mod">
          <ac:chgData name="Nicolas Sundqvist" userId="4ab87a78-26a9-42b5-a94b-25484133fa0b" providerId="ADAL" clId="{9A9EEDBD-574A-4024-B7F7-4FF07B30DFD6}" dt="2023-10-10T07:41:43.753" v="16523" actId="14100"/>
          <ac:cxnSpMkLst>
            <pc:docMk/>
            <pc:sldMk cId="3187070760" sldId="289"/>
            <ac:cxnSpMk id="25" creationId="{6A08EF81-8B6D-6D8E-B5A7-238976505D6F}"/>
          </ac:cxnSpMkLst>
        </pc:cxnChg>
        <pc:cxnChg chg="add mod">
          <ac:chgData name="Nicolas Sundqvist" userId="4ab87a78-26a9-42b5-a94b-25484133fa0b" providerId="ADAL" clId="{9A9EEDBD-574A-4024-B7F7-4FF07B30DFD6}" dt="2023-10-10T07:40:18.256" v="16498" actId="1035"/>
          <ac:cxnSpMkLst>
            <pc:docMk/>
            <pc:sldMk cId="3187070760" sldId="289"/>
            <ac:cxnSpMk id="31" creationId="{98D655F1-4400-B715-9736-09095246509C}"/>
          </ac:cxnSpMkLst>
        </pc:cxnChg>
        <pc:cxnChg chg="add mod">
          <ac:chgData name="Nicolas Sundqvist" userId="4ab87a78-26a9-42b5-a94b-25484133fa0b" providerId="ADAL" clId="{9A9EEDBD-574A-4024-B7F7-4FF07B30DFD6}" dt="2023-10-10T07:40:30.403" v="16499" actId="14100"/>
          <ac:cxnSpMkLst>
            <pc:docMk/>
            <pc:sldMk cId="3187070760" sldId="289"/>
            <ac:cxnSpMk id="35" creationId="{1EF81493-527E-D9CA-E468-18633C2A5710}"/>
          </ac:cxnSpMkLst>
        </pc:cxnChg>
      </pc:sldChg>
      <pc:sldChg chg="addSp delSp modSp add mod addAnim delAnim modAnim">
        <pc:chgData name="Nicolas Sundqvist" userId="4ab87a78-26a9-42b5-a94b-25484133fa0b" providerId="ADAL" clId="{9A9EEDBD-574A-4024-B7F7-4FF07B30DFD6}" dt="2023-10-10T05:21:40.866" v="15951" actId="2711"/>
        <pc:sldMkLst>
          <pc:docMk/>
          <pc:sldMk cId="922387175" sldId="290"/>
        </pc:sldMkLst>
        <pc:spChg chg="add del mod topLvl modVis">
          <ac:chgData name="Nicolas Sundqvist" userId="4ab87a78-26a9-42b5-a94b-25484133fa0b" providerId="ADAL" clId="{9A9EEDBD-574A-4024-B7F7-4FF07B30DFD6}" dt="2023-10-07T07:12:10.887" v="3051" actId="14429"/>
          <ac:spMkLst>
            <pc:docMk/>
            <pc:sldMk cId="922387175" sldId="290"/>
            <ac:spMk id="18" creationId="{2EB5887C-5FEF-2AF5-6987-F99E1E9F3759}"/>
          </ac:spMkLst>
        </pc:spChg>
        <pc:spChg chg="add del mod topLvl modVis">
          <ac:chgData name="Nicolas Sundqvist" userId="4ab87a78-26a9-42b5-a94b-25484133fa0b" providerId="ADAL" clId="{9A9EEDBD-574A-4024-B7F7-4FF07B30DFD6}" dt="2023-10-07T07:12:12.373" v="3052" actId="14429"/>
          <ac:spMkLst>
            <pc:docMk/>
            <pc:sldMk cId="922387175" sldId="290"/>
            <ac:spMk id="19" creationId="{1FA5047B-9E51-93D8-A760-39EEEE1A4043}"/>
          </ac:spMkLst>
        </pc:spChg>
        <pc:spChg chg="add del mod topLvl modVis">
          <ac:chgData name="Nicolas Sundqvist" userId="4ab87a78-26a9-42b5-a94b-25484133fa0b" providerId="ADAL" clId="{9A9EEDBD-574A-4024-B7F7-4FF07B30DFD6}" dt="2023-10-07T07:12:13.673" v="3053" actId="14429"/>
          <ac:spMkLst>
            <pc:docMk/>
            <pc:sldMk cId="922387175" sldId="290"/>
            <ac:spMk id="20" creationId="{24346B64-200B-4BC7-5468-93EBB378054B}"/>
          </ac:spMkLst>
        </pc:spChg>
        <pc:spChg chg="add mod">
          <ac:chgData name="Nicolas Sundqvist" userId="4ab87a78-26a9-42b5-a94b-25484133fa0b" providerId="ADAL" clId="{9A9EEDBD-574A-4024-B7F7-4FF07B30DFD6}" dt="2023-10-07T06:49:28.336" v="2968" actId="962"/>
          <ac:spMkLst>
            <pc:docMk/>
            <pc:sldMk cId="922387175" sldId="290"/>
            <ac:spMk id="21" creationId="{3CB2185A-2B09-FD81-24B7-878ACD2A7292}"/>
          </ac:spMkLst>
        </pc:spChg>
        <pc:spChg chg="add mod">
          <ac:chgData name="Nicolas Sundqvist" userId="4ab87a78-26a9-42b5-a94b-25484133fa0b" providerId="ADAL" clId="{9A9EEDBD-574A-4024-B7F7-4FF07B30DFD6}" dt="2023-10-07T06:49:22.126" v="2967" actId="962"/>
          <ac:spMkLst>
            <pc:docMk/>
            <pc:sldMk cId="922387175" sldId="290"/>
            <ac:spMk id="23" creationId="{907A713B-4CE3-E4A6-FA72-F2BA19625DF9}"/>
          </ac:spMkLst>
        </pc:spChg>
        <pc:spChg chg="add mod">
          <ac:chgData name="Nicolas Sundqvist" userId="4ab87a78-26a9-42b5-a94b-25484133fa0b" providerId="ADAL" clId="{9A9EEDBD-574A-4024-B7F7-4FF07B30DFD6}" dt="2023-10-07T06:49:15.366" v="2966" actId="962"/>
          <ac:spMkLst>
            <pc:docMk/>
            <pc:sldMk cId="922387175" sldId="290"/>
            <ac:spMk id="24" creationId="{71EA1553-AA0F-4848-A95F-099AC0FB7778}"/>
          </ac:spMkLst>
        </pc:spChg>
        <pc:spChg chg="add mod modVis">
          <ac:chgData name="Nicolas Sundqvist" userId="4ab87a78-26a9-42b5-a94b-25484133fa0b" providerId="ADAL" clId="{9A9EEDBD-574A-4024-B7F7-4FF07B30DFD6}" dt="2023-10-07T07:12:54.492" v="3058" actId="14429"/>
          <ac:spMkLst>
            <pc:docMk/>
            <pc:sldMk cId="922387175" sldId="290"/>
            <ac:spMk id="25" creationId="{13701599-A7A6-6D65-F89B-0502830CB5F6}"/>
          </ac:spMkLst>
        </pc:spChg>
        <pc:spChg chg="add mod modVis">
          <ac:chgData name="Nicolas Sundqvist" userId="4ab87a78-26a9-42b5-a94b-25484133fa0b" providerId="ADAL" clId="{9A9EEDBD-574A-4024-B7F7-4FF07B30DFD6}" dt="2023-10-07T07:12:52.767" v="3057" actId="14429"/>
          <ac:spMkLst>
            <pc:docMk/>
            <pc:sldMk cId="922387175" sldId="290"/>
            <ac:spMk id="26" creationId="{913BBD0C-1CD1-5C57-7D9D-3A6E5C8B6FDB}"/>
          </ac:spMkLst>
        </pc:spChg>
        <pc:spChg chg="add mod modVis">
          <ac:chgData name="Nicolas Sundqvist" userId="4ab87a78-26a9-42b5-a94b-25484133fa0b" providerId="ADAL" clId="{9A9EEDBD-574A-4024-B7F7-4FF07B30DFD6}" dt="2023-10-07T07:12:50.301" v="3056" actId="14429"/>
          <ac:spMkLst>
            <pc:docMk/>
            <pc:sldMk cId="922387175" sldId="290"/>
            <ac:spMk id="28" creationId="{8A88A22A-EB3E-BC37-3F62-BD2E8FE4B3BE}"/>
          </ac:spMkLst>
        </pc:spChg>
        <pc:spChg chg="add mod modVis">
          <ac:chgData name="Nicolas Sundqvist" userId="4ab87a78-26a9-42b5-a94b-25484133fa0b" providerId="ADAL" clId="{9A9EEDBD-574A-4024-B7F7-4FF07B30DFD6}" dt="2023-10-07T07:19:55.144" v="3094" actId="688"/>
          <ac:spMkLst>
            <pc:docMk/>
            <pc:sldMk cId="922387175" sldId="290"/>
            <ac:spMk id="30" creationId="{76FE4733-6A7F-DBA2-567A-2ADCD65E7CE5}"/>
          </ac:spMkLst>
        </pc:spChg>
        <pc:spChg chg="add mod modVis">
          <ac:chgData name="Nicolas Sundqvist" userId="4ab87a78-26a9-42b5-a94b-25484133fa0b" providerId="ADAL" clId="{9A9EEDBD-574A-4024-B7F7-4FF07B30DFD6}" dt="2023-10-07T07:21:18.928" v="3101" actId="207"/>
          <ac:spMkLst>
            <pc:docMk/>
            <pc:sldMk cId="922387175" sldId="290"/>
            <ac:spMk id="40" creationId="{D879E61E-4787-F2B8-599A-5382CC96BCBE}"/>
          </ac:spMkLst>
        </pc:spChg>
        <pc:spChg chg="add mod modVis">
          <ac:chgData name="Nicolas Sundqvist" userId="4ab87a78-26a9-42b5-a94b-25484133fa0b" providerId="ADAL" clId="{9A9EEDBD-574A-4024-B7F7-4FF07B30DFD6}" dt="2023-10-07T07:19:55.144" v="3094" actId="688"/>
          <ac:spMkLst>
            <pc:docMk/>
            <pc:sldMk cId="922387175" sldId="290"/>
            <ac:spMk id="41" creationId="{2470BEB2-C757-3AC7-523A-8507A74BB489}"/>
          </ac:spMkLst>
        </pc:spChg>
        <pc:spChg chg="add mod">
          <ac:chgData name="Nicolas Sundqvist" userId="4ab87a78-26a9-42b5-a94b-25484133fa0b" providerId="ADAL" clId="{9A9EEDBD-574A-4024-B7F7-4FF07B30DFD6}" dt="2023-10-07T07:02:47.960" v="3028" actId="207"/>
          <ac:spMkLst>
            <pc:docMk/>
            <pc:sldMk cId="922387175" sldId="290"/>
            <ac:spMk id="42" creationId="{90B28DDF-52EA-7D9F-2C36-B50E178BB9F6}"/>
          </ac:spMkLst>
        </pc:spChg>
        <pc:spChg chg="add mod">
          <ac:chgData name="Nicolas Sundqvist" userId="4ab87a78-26a9-42b5-a94b-25484133fa0b" providerId="ADAL" clId="{9A9EEDBD-574A-4024-B7F7-4FF07B30DFD6}" dt="2023-10-07T06:55:10.630" v="2982" actId="962"/>
          <ac:spMkLst>
            <pc:docMk/>
            <pc:sldMk cId="922387175" sldId="290"/>
            <ac:spMk id="43" creationId="{F14A15DB-C736-EF48-2D50-6B3329C441EE}"/>
          </ac:spMkLst>
        </pc:spChg>
        <pc:spChg chg="add del mod">
          <ac:chgData name="Nicolas Sundqvist" userId="4ab87a78-26a9-42b5-a94b-25484133fa0b" providerId="ADAL" clId="{9A9EEDBD-574A-4024-B7F7-4FF07B30DFD6}" dt="2023-10-07T06:22:03.711" v="2830" actId="478"/>
          <ac:spMkLst>
            <pc:docMk/>
            <pc:sldMk cId="922387175" sldId="290"/>
            <ac:spMk id="44" creationId="{09290C93-87D8-7791-A194-3F1E0A5F1090}"/>
          </ac:spMkLst>
        </pc:spChg>
        <pc:spChg chg="add del mod modVis">
          <ac:chgData name="Nicolas Sundqvist" userId="4ab87a78-26a9-42b5-a94b-25484133fa0b" providerId="ADAL" clId="{9A9EEDBD-574A-4024-B7F7-4FF07B30DFD6}" dt="2023-10-07T07:42:54.548" v="3222" actId="478"/>
          <ac:spMkLst>
            <pc:docMk/>
            <pc:sldMk cId="922387175" sldId="290"/>
            <ac:spMk id="45" creationId="{181114BE-6F2E-561F-7CB2-888715355D49}"/>
          </ac:spMkLst>
        </pc:spChg>
        <pc:spChg chg="add del mod modVis">
          <ac:chgData name="Nicolas Sundqvist" userId="4ab87a78-26a9-42b5-a94b-25484133fa0b" providerId="ADAL" clId="{9A9EEDBD-574A-4024-B7F7-4FF07B30DFD6}" dt="2023-10-07T07:42:51.054" v="3220" actId="478"/>
          <ac:spMkLst>
            <pc:docMk/>
            <pc:sldMk cId="922387175" sldId="290"/>
            <ac:spMk id="46" creationId="{224B8011-7170-46E1-541F-342D0A03D62C}"/>
          </ac:spMkLst>
        </pc:spChg>
        <pc:spChg chg="add mod modVis">
          <ac:chgData name="Nicolas Sundqvist" userId="4ab87a78-26a9-42b5-a94b-25484133fa0b" providerId="ADAL" clId="{9A9EEDBD-574A-4024-B7F7-4FF07B30DFD6}" dt="2023-10-07T06:48:55.910" v="2963" actId="962"/>
          <ac:spMkLst>
            <pc:docMk/>
            <pc:sldMk cId="922387175" sldId="290"/>
            <ac:spMk id="47" creationId="{C5C593F9-2814-1774-8AE3-89246EA5146C}"/>
          </ac:spMkLst>
        </pc:spChg>
        <pc:spChg chg="add mod modVis">
          <ac:chgData name="Nicolas Sundqvist" userId="4ab87a78-26a9-42b5-a94b-25484133fa0b" providerId="ADAL" clId="{9A9EEDBD-574A-4024-B7F7-4FF07B30DFD6}" dt="2023-10-07T06:48:43.003" v="2961" actId="962"/>
          <ac:spMkLst>
            <pc:docMk/>
            <pc:sldMk cId="922387175" sldId="290"/>
            <ac:spMk id="48" creationId="{E16277D8-8549-2D16-1169-46BC5288524E}"/>
          </ac:spMkLst>
        </pc:spChg>
        <pc:spChg chg="add mod modVis">
          <ac:chgData name="Nicolas Sundqvist" userId="4ab87a78-26a9-42b5-a94b-25484133fa0b" providerId="ADAL" clId="{9A9EEDBD-574A-4024-B7F7-4FF07B30DFD6}" dt="2023-10-07T06:48:36.982" v="2960" actId="962"/>
          <ac:spMkLst>
            <pc:docMk/>
            <pc:sldMk cId="922387175" sldId="290"/>
            <ac:spMk id="49" creationId="{1D650CEC-553B-1245-09A4-C509C85C1B03}"/>
          </ac:spMkLst>
        </pc:spChg>
        <pc:spChg chg="add mod">
          <ac:chgData name="Nicolas Sundqvist" userId="4ab87a78-26a9-42b5-a94b-25484133fa0b" providerId="ADAL" clId="{9A9EEDBD-574A-4024-B7F7-4FF07B30DFD6}" dt="2023-10-07T07:32:25.909" v="3157" actId="207"/>
          <ac:spMkLst>
            <pc:docMk/>
            <pc:sldMk cId="922387175" sldId="290"/>
            <ac:spMk id="50" creationId="{CD992613-3922-9973-DB7E-4E3DB202E2AE}"/>
          </ac:spMkLst>
        </pc:spChg>
        <pc:spChg chg="add mod">
          <ac:chgData name="Nicolas Sundqvist" userId="4ab87a78-26a9-42b5-a94b-25484133fa0b" providerId="ADAL" clId="{9A9EEDBD-574A-4024-B7F7-4FF07B30DFD6}" dt="2023-10-07T07:32:30.403" v="3158" actId="207"/>
          <ac:spMkLst>
            <pc:docMk/>
            <pc:sldMk cId="922387175" sldId="290"/>
            <ac:spMk id="51" creationId="{D01F6A6A-FBAE-FD49-6DBF-11605867A671}"/>
          </ac:spMkLst>
        </pc:spChg>
        <pc:spChg chg="add mod">
          <ac:chgData name="Nicolas Sundqvist" userId="4ab87a78-26a9-42b5-a94b-25484133fa0b" providerId="ADAL" clId="{9A9EEDBD-574A-4024-B7F7-4FF07B30DFD6}" dt="2023-10-07T07:32:25.909" v="3157" actId="207"/>
          <ac:spMkLst>
            <pc:docMk/>
            <pc:sldMk cId="922387175" sldId="290"/>
            <ac:spMk id="52" creationId="{77947CAF-09DE-54FB-87A5-E866AAC16ED1}"/>
          </ac:spMkLst>
        </pc:spChg>
        <pc:spChg chg="add mod">
          <ac:chgData name="Nicolas Sundqvist" userId="4ab87a78-26a9-42b5-a94b-25484133fa0b" providerId="ADAL" clId="{9A9EEDBD-574A-4024-B7F7-4FF07B30DFD6}" dt="2023-10-07T07:33:14.794" v="3164" actId="1038"/>
          <ac:spMkLst>
            <pc:docMk/>
            <pc:sldMk cId="922387175" sldId="290"/>
            <ac:spMk id="53" creationId="{50B7584F-F642-0C3B-C2D4-4F768FAB77CF}"/>
          </ac:spMkLst>
        </pc:spChg>
        <pc:spChg chg="add mod">
          <ac:chgData name="Nicolas Sundqvist" userId="4ab87a78-26a9-42b5-a94b-25484133fa0b" providerId="ADAL" clId="{9A9EEDBD-574A-4024-B7F7-4FF07B30DFD6}" dt="2023-10-07T07:33:14.794" v="3164" actId="1038"/>
          <ac:spMkLst>
            <pc:docMk/>
            <pc:sldMk cId="922387175" sldId="290"/>
            <ac:spMk id="54" creationId="{AA8994FF-D810-7027-D518-AD05A831BEC8}"/>
          </ac:spMkLst>
        </pc:spChg>
        <pc:spChg chg="add mod">
          <ac:chgData name="Nicolas Sundqvist" userId="4ab87a78-26a9-42b5-a94b-25484133fa0b" providerId="ADAL" clId="{9A9EEDBD-574A-4024-B7F7-4FF07B30DFD6}" dt="2023-10-07T07:33:14.794" v="3164" actId="1038"/>
          <ac:spMkLst>
            <pc:docMk/>
            <pc:sldMk cId="922387175" sldId="290"/>
            <ac:spMk id="55" creationId="{5E87D537-204F-30F6-330B-A0B0BFC731B0}"/>
          </ac:spMkLst>
        </pc:spChg>
        <pc:spChg chg="add del mod">
          <ac:chgData name="Nicolas Sundqvist" userId="4ab87a78-26a9-42b5-a94b-25484133fa0b" providerId="ADAL" clId="{9A9EEDBD-574A-4024-B7F7-4FF07B30DFD6}" dt="2023-10-07T07:36:48.436" v="3181"/>
          <ac:spMkLst>
            <pc:docMk/>
            <pc:sldMk cId="922387175" sldId="290"/>
            <ac:spMk id="56" creationId="{D6871952-1018-EDC4-F567-25E26DBA5A40}"/>
          </ac:spMkLst>
        </pc:spChg>
        <pc:spChg chg="add del mod">
          <ac:chgData name="Nicolas Sundqvist" userId="4ab87a78-26a9-42b5-a94b-25484133fa0b" providerId="ADAL" clId="{9A9EEDBD-574A-4024-B7F7-4FF07B30DFD6}" dt="2023-10-07T07:36:48.436" v="3181"/>
          <ac:spMkLst>
            <pc:docMk/>
            <pc:sldMk cId="922387175" sldId="290"/>
            <ac:spMk id="57" creationId="{DF1B6CAD-9A06-C09D-161E-CDB7C1F90E97}"/>
          </ac:spMkLst>
        </pc:spChg>
        <pc:spChg chg="mod">
          <ac:chgData name="Nicolas Sundqvist" userId="4ab87a78-26a9-42b5-a94b-25484133fa0b" providerId="ADAL" clId="{9A9EEDBD-574A-4024-B7F7-4FF07B30DFD6}" dt="2023-10-07T07:36:23.940" v="3180"/>
          <ac:spMkLst>
            <pc:docMk/>
            <pc:sldMk cId="922387175" sldId="290"/>
            <ac:spMk id="69" creationId="{B7CCFB95-FE73-8894-8FB3-65E354C2238A}"/>
          </ac:spMkLst>
        </pc:spChg>
        <pc:spChg chg="mod">
          <ac:chgData name="Nicolas Sundqvist" userId="4ab87a78-26a9-42b5-a94b-25484133fa0b" providerId="ADAL" clId="{9A9EEDBD-574A-4024-B7F7-4FF07B30DFD6}" dt="2023-10-07T07:36:23.940" v="3180"/>
          <ac:spMkLst>
            <pc:docMk/>
            <pc:sldMk cId="922387175" sldId="290"/>
            <ac:spMk id="70" creationId="{F8B13049-7237-55FC-6CF9-A65128A424F1}"/>
          </ac:spMkLst>
        </pc:spChg>
        <pc:spChg chg="mod">
          <ac:chgData name="Nicolas Sundqvist" userId="4ab87a78-26a9-42b5-a94b-25484133fa0b" providerId="ADAL" clId="{9A9EEDBD-574A-4024-B7F7-4FF07B30DFD6}" dt="2023-10-07T07:36:23.940" v="3180"/>
          <ac:spMkLst>
            <pc:docMk/>
            <pc:sldMk cId="922387175" sldId="290"/>
            <ac:spMk id="71" creationId="{58538602-6CBF-9F97-E8D8-2E37D7C096B8}"/>
          </ac:spMkLst>
        </pc:spChg>
        <pc:spChg chg="mod">
          <ac:chgData name="Nicolas Sundqvist" userId="4ab87a78-26a9-42b5-a94b-25484133fa0b" providerId="ADAL" clId="{9A9EEDBD-574A-4024-B7F7-4FF07B30DFD6}" dt="2023-10-07T07:36:23.940" v="3180"/>
          <ac:spMkLst>
            <pc:docMk/>
            <pc:sldMk cId="922387175" sldId="290"/>
            <ac:spMk id="72" creationId="{CD355063-0FB1-356C-61A9-BE451524C897}"/>
          </ac:spMkLst>
        </pc:spChg>
        <pc:spChg chg="mod">
          <ac:chgData name="Nicolas Sundqvist" userId="4ab87a78-26a9-42b5-a94b-25484133fa0b" providerId="ADAL" clId="{9A9EEDBD-574A-4024-B7F7-4FF07B30DFD6}" dt="2023-10-07T07:36:23.940" v="3180"/>
          <ac:spMkLst>
            <pc:docMk/>
            <pc:sldMk cId="922387175" sldId="290"/>
            <ac:spMk id="73" creationId="{CD5068C3-A57E-8901-0D3A-6EEDAE1848BA}"/>
          </ac:spMkLst>
        </pc:spChg>
        <pc:spChg chg="mod">
          <ac:chgData name="Nicolas Sundqvist" userId="4ab87a78-26a9-42b5-a94b-25484133fa0b" providerId="ADAL" clId="{9A9EEDBD-574A-4024-B7F7-4FF07B30DFD6}" dt="2023-10-07T07:36:23.940" v="3180"/>
          <ac:spMkLst>
            <pc:docMk/>
            <pc:sldMk cId="922387175" sldId="290"/>
            <ac:spMk id="74" creationId="{827E007E-09B5-42A2-409B-C2C5F1C92AB4}"/>
          </ac:spMkLst>
        </pc:spChg>
        <pc:spChg chg="mod">
          <ac:chgData name="Nicolas Sundqvist" userId="4ab87a78-26a9-42b5-a94b-25484133fa0b" providerId="ADAL" clId="{9A9EEDBD-574A-4024-B7F7-4FF07B30DFD6}" dt="2023-10-07T07:36:23.940" v="3180"/>
          <ac:spMkLst>
            <pc:docMk/>
            <pc:sldMk cId="922387175" sldId="290"/>
            <ac:spMk id="75" creationId="{93D67830-31E3-B9F8-D50B-2C78FF97ABFB}"/>
          </ac:spMkLst>
        </pc:spChg>
        <pc:spChg chg="mod">
          <ac:chgData name="Nicolas Sundqvist" userId="4ab87a78-26a9-42b5-a94b-25484133fa0b" providerId="ADAL" clId="{9A9EEDBD-574A-4024-B7F7-4FF07B30DFD6}" dt="2023-10-07T07:36:23.940" v="3180"/>
          <ac:spMkLst>
            <pc:docMk/>
            <pc:sldMk cId="922387175" sldId="290"/>
            <ac:spMk id="76" creationId="{03B441CA-75B7-8F44-5146-22362E77E5A5}"/>
          </ac:spMkLst>
        </pc:spChg>
        <pc:spChg chg="mod">
          <ac:chgData name="Nicolas Sundqvist" userId="4ab87a78-26a9-42b5-a94b-25484133fa0b" providerId="ADAL" clId="{9A9EEDBD-574A-4024-B7F7-4FF07B30DFD6}" dt="2023-10-07T07:36:23.940" v="3180"/>
          <ac:spMkLst>
            <pc:docMk/>
            <pc:sldMk cId="922387175" sldId="290"/>
            <ac:spMk id="77" creationId="{52550FAB-F042-26C1-070E-07C0218F2887}"/>
          </ac:spMkLst>
        </pc:spChg>
        <pc:spChg chg="mod">
          <ac:chgData name="Nicolas Sundqvist" userId="4ab87a78-26a9-42b5-a94b-25484133fa0b" providerId="ADAL" clId="{9A9EEDBD-574A-4024-B7F7-4FF07B30DFD6}" dt="2023-10-07T07:36:23.940" v="3180"/>
          <ac:spMkLst>
            <pc:docMk/>
            <pc:sldMk cId="922387175" sldId="290"/>
            <ac:spMk id="78" creationId="{1974B90D-59F7-90E0-4389-5BCC3C9726D0}"/>
          </ac:spMkLst>
        </pc:spChg>
        <pc:spChg chg="mod">
          <ac:chgData name="Nicolas Sundqvist" userId="4ab87a78-26a9-42b5-a94b-25484133fa0b" providerId="ADAL" clId="{9A9EEDBD-574A-4024-B7F7-4FF07B30DFD6}" dt="2023-10-07T07:36:23.940" v="3180"/>
          <ac:spMkLst>
            <pc:docMk/>
            <pc:sldMk cId="922387175" sldId="290"/>
            <ac:spMk id="79" creationId="{648C90C1-9C07-5FFC-F94A-89622068D20D}"/>
          </ac:spMkLst>
        </pc:spChg>
        <pc:spChg chg="mod">
          <ac:chgData name="Nicolas Sundqvist" userId="4ab87a78-26a9-42b5-a94b-25484133fa0b" providerId="ADAL" clId="{9A9EEDBD-574A-4024-B7F7-4FF07B30DFD6}" dt="2023-10-07T07:36:23.940" v="3180"/>
          <ac:spMkLst>
            <pc:docMk/>
            <pc:sldMk cId="922387175" sldId="290"/>
            <ac:spMk id="80" creationId="{9D7C8EFF-3176-F65B-CC14-140B45D74116}"/>
          </ac:spMkLst>
        </pc:spChg>
        <pc:spChg chg="mod">
          <ac:chgData name="Nicolas Sundqvist" userId="4ab87a78-26a9-42b5-a94b-25484133fa0b" providerId="ADAL" clId="{9A9EEDBD-574A-4024-B7F7-4FF07B30DFD6}" dt="2023-10-07T07:36:23.940" v="3180"/>
          <ac:spMkLst>
            <pc:docMk/>
            <pc:sldMk cId="922387175" sldId="290"/>
            <ac:spMk id="81" creationId="{624B783E-57BE-0E23-50F8-095E3023DECB}"/>
          </ac:spMkLst>
        </pc:spChg>
        <pc:spChg chg="mod">
          <ac:chgData name="Nicolas Sundqvist" userId="4ab87a78-26a9-42b5-a94b-25484133fa0b" providerId="ADAL" clId="{9A9EEDBD-574A-4024-B7F7-4FF07B30DFD6}" dt="2023-10-07T07:36:23.940" v="3180"/>
          <ac:spMkLst>
            <pc:docMk/>
            <pc:sldMk cId="922387175" sldId="290"/>
            <ac:spMk id="82" creationId="{1635A2CC-D1B4-A917-EAB1-AC5F4B942ED6}"/>
          </ac:spMkLst>
        </pc:spChg>
        <pc:spChg chg="mod">
          <ac:chgData name="Nicolas Sundqvist" userId="4ab87a78-26a9-42b5-a94b-25484133fa0b" providerId="ADAL" clId="{9A9EEDBD-574A-4024-B7F7-4FF07B30DFD6}" dt="2023-10-07T07:36:23.940" v="3180"/>
          <ac:spMkLst>
            <pc:docMk/>
            <pc:sldMk cId="922387175" sldId="290"/>
            <ac:spMk id="83" creationId="{46A32062-C845-E0CD-F28E-EC3976C6868A}"/>
          </ac:spMkLst>
        </pc:spChg>
        <pc:spChg chg="mod">
          <ac:chgData name="Nicolas Sundqvist" userId="4ab87a78-26a9-42b5-a94b-25484133fa0b" providerId="ADAL" clId="{9A9EEDBD-574A-4024-B7F7-4FF07B30DFD6}" dt="2023-10-07T07:36:23.940" v="3180"/>
          <ac:spMkLst>
            <pc:docMk/>
            <pc:sldMk cId="922387175" sldId="290"/>
            <ac:spMk id="84" creationId="{4DC6DBA3-F17D-6F95-D7AC-2980F4967749}"/>
          </ac:spMkLst>
        </pc:spChg>
        <pc:spChg chg="mod">
          <ac:chgData name="Nicolas Sundqvist" userId="4ab87a78-26a9-42b5-a94b-25484133fa0b" providerId="ADAL" clId="{9A9EEDBD-574A-4024-B7F7-4FF07B30DFD6}" dt="2023-10-07T07:36:23.940" v="3180"/>
          <ac:spMkLst>
            <pc:docMk/>
            <pc:sldMk cId="922387175" sldId="290"/>
            <ac:spMk id="85" creationId="{47D1A574-D20E-3510-1108-0FBDEA9877EE}"/>
          </ac:spMkLst>
        </pc:spChg>
        <pc:spChg chg="mod">
          <ac:chgData name="Nicolas Sundqvist" userId="4ab87a78-26a9-42b5-a94b-25484133fa0b" providerId="ADAL" clId="{9A9EEDBD-574A-4024-B7F7-4FF07B30DFD6}" dt="2023-10-07T07:36:23.940" v="3180"/>
          <ac:spMkLst>
            <pc:docMk/>
            <pc:sldMk cId="922387175" sldId="290"/>
            <ac:spMk id="87" creationId="{47E2806C-592E-7321-6AB4-9906D0F44507}"/>
          </ac:spMkLst>
        </pc:spChg>
        <pc:spChg chg="mod">
          <ac:chgData name="Nicolas Sundqvist" userId="4ab87a78-26a9-42b5-a94b-25484133fa0b" providerId="ADAL" clId="{9A9EEDBD-574A-4024-B7F7-4FF07B30DFD6}" dt="2023-10-07T07:36:23.940" v="3180"/>
          <ac:spMkLst>
            <pc:docMk/>
            <pc:sldMk cId="922387175" sldId="290"/>
            <ac:spMk id="88" creationId="{CB25A8E1-3C46-4046-A7BB-4BB102DF2E05}"/>
          </ac:spMkLst>
        </pc:spChg>
        <pc:spChg chg="mod">
          <ac:chgData name="Nicolas Sundqvist" userId="4ab87a78-26a9-42b5-a94b-25484133fa0b" providerId="ADAL" clId="{9A9EEDBD-574A-4024-B7F7-4FF07B30DFD6}" dt="2023-10-07T07:36:23.940" v="3180"/>
          <ac:spMkLst>
            <pc:docMk/>
            <pc:sldMk cId="922387175" sldId="290"/>
            <ac:spMk id="89" creationId="{51FA9B93-EC33-507A-5F54-F729A390D0B7}"/>
          </ac:spMkLst>
        </pc:spChg>
        <pc:spChg chg="mod">
          <ac:chgData name="Nicolas Sundqvist" userId="4ab87a78-26a9-42b5-a94b-25484133fa0b" providerId="ADAL" clId="{9A9EEDBD-574A-4024-B7F7-4FF07B30DFD6}" dt="2023-10-07T07:36:23.940" v="3180"/>
          <ac:spMkLst>
            <pc:docMk/>
            <pc:sldMk cId="922387175" sldId="290"/>
            <ac:spMk id="90" creationId="{9BE357A9-5BCA-0450-5FB6-99D04CA837ED}"/>
          </ac:spMkLst>
        </pc:spChg>
        <pc:spChg chg="mod">
          <ac:chgData name="Nicolas Sundqvist" userId="4ab87a78-26a9-42b5-a94b-25484133fa0b" providerId="ADAL" clId="{9A9EEDBD-574A-4024-B7F7-4FF07B30DFD6}" dt="2023-10-07T07:36:23.940" v="3180"/>
          <ac:spMkLst>
            <pc:docMk/>
            <pc:sldMk cId="922387175" sldId="290"/>
            <ac:spMk id="91" creationId="{88ABDCFF-3416-0E84-BED8-EEB3BE13352B}"/>
          </ac:spMkLst>
        </pc:spChg>
        <pc:spChg chg="mod">
          <ac:chgData name="Nicolas Sundqvist" userId="4ab87a78-26a9-42b5-a94b-25484133fa0b" providerId="ADAL" clId="{9A9EEDBD-574A-4024-B7F7-4FF07B30DFD6}" dt="2023-10-07T07:36:23.940" v="3180"/>
          <ac:spMkLst>
            <pc:docMk/>
            <pc:sldMk cId="922387175" sldId="290"/>
            <ac:spMk id="95" creationId="{343614B9-2402-0756-2449-C02BD163FE6D}"/>
          </ac:spMkLst>
        </pc:spChg>
        <pc:spChg chg="mod">
          <ac:chgData name="Nicolas Sundqvist" userId="4ab87a78-26a9-42b5-a94b-25484133fa0b" providerId="ADAL" clId="{9A9EEDBD-574A-4024-B7F7-4FF07B30DFD6}" dt="2023-10-10T05:21:40.866" v="15951" actId="2711"/>
          <ac:spMkLst>
            <pc:docMk/>
            <pc:sldMk cId="922387175" sldId="290"/>
            <ac:spMk id="98" creationId="{1FE641F5-3EAE-4EAB-B9EF-C0DA852FE0D9}"/>
          </ac:spMkLst>
        </pc:spChg>
        <pc:spChg chg="mod">
          <ac:chgData name="Nicolas Sundqvist" userId="4ab87a78-26a9-42b5-a94b-25484133fa0b" providerId="ADAL" clId="{9A9EEDBD-574A-4024-B7F7-4FF07B30DFD6}" dt="2023-10-07T07:36:23.940" v="3180"/>
          <ac:spMkLst>
            <pc:docMk/>
            <pc:sldMk cId="922387175" sldId="290"/>
            <ac:spMk id="99" creationId="{FE6CB0E7-31EE-6AF9-E005-754C965B96BB}"/>
          </ac:spMkLst>
        </pc:spChg>
        <pc:spChg chg="add del mod">
          <ac:chgData name="Nicolas Sundqvist" userId="4ab87a78-26a9-42b5-a94b-25484133fa0b" providerId="ADAL" clId="{9A9EEDBD-574A-4024-B7F7-4FF07B30DFD6}" dt="2023-10-07T07:36:48.436" v="3181"/>
          <ac:spMkLst>
            <pc:docMk/>
            <pc:sldMk cId="922387175" sldId="290"/>
            <ac:spMk id="100" creationId="{A6A65FC3-2401-A8CB-3BFA-E70DFAD75DF6}"/>
          </ac:spMkLst>
        </pc:spChg>
        <pc:spChg chg="mod">
          <ac:chgData name="Nicolas Sundqvist" userId="4ab87a78-26a9-42b5-a94b-25484133fa0b" providerId="ADAL" clId="{9A9EEDBD-574A-4024-B7F7-4FF07B30DFD6}" dt="2023-10-07T07:36:23.940" v="3180"/>
          <ac:spMkLst>
            <pc:docMk/>
            <pc:sldMk cId="922387175" sldId="290"/>
            <ac:spMk id="102" creationId="{5F6EA56C-42CF-D23D-EA04-77585CBC9D3B}"/>
          </ac:spMkLst>
        </pc:spChg>
        <pc:spChg chg="mod">
          <ac:chgData name="Nicolas Sundqvist" userId="4ab87a78-26a9-42b5-a94b-25484133fa0b" providerId="ADAL" clId="{9A9EEDBD-574A-4024-B7F7-4FF07B30DFD6}" dt="2023-10-07T07:36:23.940" v="3180"/>
          <ac:spMkLst>
            <pc:docMk/>
            <pc:sldMk cId="922387175" sldId="290"/>
            <ac:spMk id="106" creationId="{36777177-DC40-F98E-F501-20E58077C318}"/>
          </ac:spMkLst>
        </pc:spChg>
        <pc:spChg chg="mod">
          <ac:chgData name="Nicolas Sundqvist" userId="4ab87a78-26a9-42b5-a94b-25484133fa0b" providerId="ADAL" clId="{9A9EEDBD-574A-4024-B7F7-4FF07B30DFD6}" dt="2023-10-07T07:36:23.940" v="3180"/>
          <ac:spMkLst>
            <pc:docMk/>
            <pc:sldMk cId="922387175" sldId="290"/>
            <ac:spMk id="108" creationId="{758DE62E-B7B0-14DE-2CD5-29DDAC470F62}"/>
          </ac:spMkLst>
        </pc:spChg>
        <pc:spChg chg="mod">
          <ac:chgData name="Nicolas Sundqvist" userId="4ab87a78-26a9-42b5-a94b-25484133fa0b" providerId="ADAL" clId="{9A9EEDBD-574A-4024-B7F7-4FF07B30DFD6}" dt="2023-10-07T07:36:23.940" v="3180"/>
          <ac:spMkLst>
            <pc:docMk/>
            <pc:sldMk cId="922387175" sldId="290"/>
            <ac:spMk id="109" creationId="{739455C1-07BB-DB49-F51C-3CD0204E9F1E}"/>
          </ac:spMkLst>
        </pc:spChg>
        <pc:spChg chg="mod">
          <ac:chgData name="Nicolas Sundqvist" userId="4ab87a78-26a9-42b5-a94b-25484133fa0b" providerId="ADAL" clId="{9A9EEDBD-574A-4024-B7F7-4FF07B30DFD6}" dt="2023-10-07T07:36:23.940" v="3180"/>
          <ac:spMkLst>
            <pc:docMk/>
            <pc:sldMk cId="922387175" sldId="290"/>
            <ac:spMk id="110" creationId="{7F5A17D5-1163-5867-FBC8-D4D7A216E99A}"/>
          </ac:spMkLst>
        </pc:spChg>
        <pc:spChg chg="mod">
          <ac:chgData name="Nicolas Sundqvist" userId="4ab87a78-26a9-42b5-a94b-25484133fa0b" providerId="ADAL" clId="{9A9EEDBD-574A-4024-B7F7-4FF07B30DFD6}" dt="2023-10-07T07:36:23.940" v="3180"/>
          <ac:spMkLst>
            <pc:docMk/>
            <pc:sldMk cId="922387175" sldId="290"/>
            <ac:spMk id="111" creationId="{A2577C7E-5E63-DFB2-4F59-B14AA48ED64E}"/>
          </ac:spMkLst>
        </pc:spChg>
        <pc:spChg chg="add del mod">
          <ac:chgData name="Nicolas Sundqvist" userId="4ab87a78-26a9-42b5-a94b-25484133fa0b" providerId="ADAL" clId="{9A9EEDBD-574A-4024-B7F7-4FF07B30DFD6}" dt="2023-10-07T07:36:48.436" v="3181"/>
          <ac:spMkLst>
            <pc:docMk/>
            <pc:sldMk cId="922387175" sldId="290"/>
            <ac:spMk id="113" creationId="{2D3AE0F8-D8F8-9F77-6B8F-EA9156EF33BF}"/>
          </ac:spMkLst>
        </pc:spChg>
        <pc:spChg chg="add mod">
          <ac:chgData name="Nicolas Sundqvist" userId="4ab87a78-26a9-42b5-a94b-25484133fa0b" providerId="ADAL" clId="{9A9EEDBD-574A-4024-B7F7-4FF07B30DFD6}" dt="2023-10-07T07:49:21.594" v="3244" actId="1076"/>
          <ac:spMkLst>
            <pc:docMk/>
            <pc:sldMk cId="922387175" sldId="290"/>
            <ac:spMk id="114" creationId="{B6E3E9D2-5348-BBCD-C351-477793B34CF0}"/>
          </ac:spMkLst>
        </pc:spChg>
        <pc:spChg chg="add mod">
          <ac:chgData name="Nicolas Sundqvist" userId="4ab87a78-26a9-42b5-a94b-25484133fa0b" providerId="ADAL" clId="{9A9EEDBD-574A-4024-B7F7-4FF07B30DFD6}" dt="2023-10-07T07:49:10.337" v="3242" actId="1037"/>
          <ac:spMkLst>
            <pc:docMk/>
            <pc:sldMk cId="922387175" sldId="290"/>
            <ac:spMk id="115" creationId="{8DDD6EB5-C736-2B99-033A-E1B341893DF5}"/>
          </ac:spMkLst>
        </pc:spChg>
        <pc:spChg chg="add mod">
          <ac:chgData name="Nicolas Sundqvist" userId="4ab87a78-26a9-42b5-a94b-25484133fa0b" providerId="ADAL" clId="{9A9EEDBD-574A-4024-B7F7-4FF07B30DFD6}" dt="2023-10-07T07:49:10.337" v="3242" actId="1037"/>
          <ac:spMkLst>
            <pc:docMk/>
            <pc:sldMk cId="922387175" sldId="290"/>
            <ac:spMk id="116" creationId="{19B79B61-DE56-2042-5328-9DC7615DD602}"/>
          </ac:spMkLst>
        </pc:spChg>
        <pc:spChg chg="add mod">
          <ac:chgData name="Nicolas Sundqvist" userId="4ab87a78-26a9-42b5-a94b-25484133fa0b" providerId="ADAL" clId="{9A9EEDBD-574A-4024-B7F7-4FF07B30DFD6}" dt="2023-10-07T07:52:26.246" v="3278" actId="1036"/>
          <ac:spMkLst>
            <pc:docMk/>
            <pc:sldMk cId="922387175" sldId="290"/>
            <ac:spMk id="117" creationId="{97F18C04-07A5-21B5-BBB8-3D88E6FEB369}"/>
          </ac:spMkLst>
        </pc:spChg>
        <pc:spChg chg="add mod">
          <ac:chgData name="Nicolas Sundqvist" userId="4ab87a78-26a9-42b5-a94b-25484133fa0b" providerId="ADAL" clId="{9A9EEDBD-574A-4024-B7F7-4FF07B30DFD6}" dt="2023-10-07T07:52:26.246" v="3278" actId="1036"/>
          <ac:spMkLst>
            <pc:docMk/>
            <pc:sldMk cId="922387175" sldId="290"/>
            <ac:spMk id="118" creationId="{43444C33-C57A-0732-8B70-AC76C7C06E38}"/>
          </ac:spMkLst>
        </pc:spChg>
        <pc:spChg chg="add mod">
          <ac:chgData name="Nicolas Sundqvist" userId="4ab87a78-26a9-42b5-a94b-25484133fa0b" providerId="ADAL" clId="{9A9EEDBD-574A-4024-B7F7-4FF07B30DFD6}" dt="2023-10-07T07:52:26.246" v="3278" actId="1036"/>
          <ac:spMkLst>
            <pc:docMk/>
            <pc:sldMk cId="922387175" sldId="290"/>
            <ac:spMk id="119" creationId="{6D3A780E-3A89-E0DE-E9D1-28F7EE27243D}"/>
          </ac:spMkLst>
        </pc:spChg>
        <pc:spChg chg="add mod">
          <ac:chgData name="Nicolas Sundqvist" userId="4ab87a78-26a9-42b5-a94b-25484133fa0b" providerId="ADAL" clId="{9A9EEDBD-574A-4024-B7F7-4FF07B30DFD6}" dt="2023-10-07T07:52:26.246" v="3278" actId="1036"/>
          <ac:spMkLst>
            <pc:docMk/>
            <pc:sldMk cId="922387175" sldId="290"/>
            <ac:spMk id="120" creationId="{6795B1F0-E43E-F176-3547-745857A0CF13}"/>
          </ac:spMkLst>
        </pc:spChg>
        <pc:spChg chg="add mod">
          <ac:chgData name="Nicolas Sundqvist" userId="4ab87a78-26a9-42b5-a94b-25484133fa0b" providerId="ADAL" clId="{9A9EEDBD-574A-4024-B7F7-4FF07B30DFD6}" dt="2023-10-07T07:52:26.246" v="3278" actId="1036"/>
          <ac:spMkLst>
            <pc:docMk/>
            <pc:sldMk cId="922387175" sldId="290"/>
            <ac:spMk id="121" creationId="{3F54CEF2-A922-486C-F69A-1DF82D3EF781}"/>
          </ac:spMkLst>
        </pc:spChg>
        <pc:spChg chg="add mod">
          <ac:chgData name="Nicolas Sundqvist" userId="4ab87a78-26a9-42b5-a94b-25484133fa0b" providerId="ADAL" clId="{9A9EEDBD-574A-4024-B7F7-4FF07B30DFD6}" dt="2023-10-07T07:52:26.246" v="3278" actId="1036"/>
          <ac:spMkLst>
            <pc:docMk/>
            <pc:sldMk cId="922387175" sldId="290"/>
            <ac:spMk id="122" creationId="{16C79D49-276F-6793-8367-1F4A2519C3F0}"/>
          </ac:spMkLst>
        </pc:spChg>
        <pc:spChg chg="add mod">
          <ac:chgData name="Nicolas Sundqvist" userId="4ab87a78-26a9-42b5-a94b-25484133fa0b" providerId="ADAL" clId="{9A9EEDBD-574A-4024-B7F7-4FF07B30DFD6}" dt="2023-10-07T07:52:26.246" v="3278" actId="1036"/>
          <ac:spMkLst>
            <pc:docMk/>
            <pc:sldMk cId="922387175" sldId="290"/>
            <ac:spMk id="123" creationId="{6AF1003C-744A-7E0E-ABC2-E09480D6153C}"/>
          </ac:spMkLst>
        </pc:spChg>
        <pc:spChg chg="add mod">
          <ac:chgData name="Nicolas Sundqvist" userId="4ab87a78-26a9-42b5-a94b-25484133fa0b" providerId="ADAL" clId="{9A9EEDBD-574A-4024-B7F7-4FF07B30DFD6}" dt="2023-10-07T07:52:26.246" v="3278" actId="1036"/>
          <ac:spMkLst>
            <pc:docMk/>
            <pc:sldMk cId="922387175" sldId="290"/>
            <ac:spMk id="124" creationId="{E74505E8-2C37-8F89-5A5C-F77FA6CC0853}"/>
          </ac:spMkLst>
        </pc:spChg>
        <pc:spChg chg="add mod">
          <ac:chgData name="Nicolas Sundqvist" userId="4ab87a78-26a9-42b5-a94b-25484133fa0b" providerId="ADAL" clId="{9A9EEDBD-574A-4024-B7F7-4FF07B30DFD6}" dt="2023-10-07T07:52:26.246" v="3278" actId="1036"/>
          <ac:spMkLst>
            <pc:docMk/>
            <pc:sldMk cId="922387175" sldId="290"/>
            <ac:spMk id="125" creationId="{B11CC355-FC4C-8A79-B950-104B6C9229F5}"/>
          </ac:spMkLst>
        </pc:spChg>
        <pc:grpChg chg="add del mod">
          <ac:chgData name="Nicolas Sundqvist" userId="4ab87a78-26a9-42b5-a94b-25484133fa0b" providerId="ADAL" clId="{9A9EEDBD-574A-4024-B7F7-4FF07B30DFD6}" dt="2023-10-07T05:58:10.554" v="2654" actId="165"/>
          <ac:grpSpMkLst>
            <pc:docMk/>
            <pc:sldMk cId="922387175" sldId="290"/>
            <ac:grpSpMk id="16" creationId="{8DFB5868-C3A7-43D4-BF4E-88BBAE136371}"/>
          </ac:grpSpMkLst>
        </pc:grpChg>
        <pc:grpChg chg="add del mod">
          <ac:chgData name="Nicolas Sundqvist" userId="4ab87a78-26a9-42b5-a94b-25484133fa0b" providerId="ADAL" clId="{9A9EEDBD-574A-4024-B7F7-4FF07B30DFD6}" dt="2023-10-07T07:36:48.436" v="3181"/>
          <ac:grpSpMkLst>
            <pc:docMk/>
            <pc:sldMk cId="922387175" sldId="290"/>
            <ac:grpSpMk id="58" creationId="{05F64E83-E623-FDC1-23C9-3D1F683F87D5}"/>
          </ac:grpSpMkLst>
        </pc:grpChg>
        <pc:grpChg chg="mod">
          <ac:chgData name="Nicolas Sundqvist" userId="4ab87a78-26a9-42b5-a94b-25484133fa0b" providerId="ADAL" clId="{9A9EEDBD-574A-4024-B7F7-4FF07B30DFD6}" dt="2023-10-07T07:36:23.940" v="3180"/>
          <ac:grpSpMkLst>
            <pc:docMk/>
            <pc:sldMk cId="922387175" sldId="290"/>
            <ac:grpSpMk id="60" creationId="{075C5241-BA34-951F-8229-B158AB776645}"/>
          </ac:grpSpMkLst>
        </pc:grpChg>
        <pc:grpChg chg="mod">
          <ac:chgData name="Nicolas Sundqvist" userId="4ab87a78-26a9-42b5-a94b-25484133fa0b" providerId="ADAL" clId="{9A9EEDBD-574A-4024-B7F7-4FF07B30DFD6}" dt="2023-10-07T07:36:23.940" v="3180"/>
          <ac:grpSpMkLst>
            <pc:docMk/>
            <pc:sldMk cId="922387175" sldId="290"/>
            <ac:grpSpMk id="61" creationId="{C27A5E8F-F409-D824-B666-D9F23C1E6D29}"/>
          </ac:grpSpMkLst>
        </pc:grpChg>
        <pc:grpChg chg="mod">
          <ac:chgData name="Nicolas Sundqvist" userId="4ab87a78-26a9-42b5-a94b-25484133fa0b" providerId="ADAL" clId="{9A9EEDBD-574A-4024-B7F7-4FF07B30DFD6}" dt="2023-10-07T07:36:23.940" v="3180"/>
          <ac:grpSpMkLst>
            <pc:docMk/>
            <pc:sldMk cId="922387175" sldId="290"/>
            <ac:grpSpMk id="62" creationId="{8CCC6A5A-FB0A-91C5-6F6E-6CEFB084297F}"/>
          </ac:grpSpMkLst>
        </pc:grpChg>
        <pc:grpChg chg="mod">
          <ac:chgData name="Nicolas Sundqvist" userId="4ab87a78-26a9-42b5-a94b-25484133fa0b" providerId="ADAL" clId="{9A9EEDBD-574A-4024-B7F7-4FF07B30DFD6}" dt="2023-10-07T07:36:23.940" v="3180"/>
          <ac:grpSpMkLst>
            <pc:docMk/>
            <pc:sldMk cId="922387175" sldId="290"/>
            <ac:grpSpMk id="63" creationId="{CE220144-5752-BF8B-1E4E-318F157C0656}"/>
          </ac:grpSpMkLst>
        </pc:grpChg>
        <pc:grpChg chg="mod">
          <ac:chgData name="Nicolas Sundqvist" userId="4ab87a78-26a9-42b5-a94b-25484133fa0b" providerId="ADAL" clId="{9A9EEDBD-574A-4024-B7F7-4FF07B30DFD6}" dt="2023-10-07T07:36:23.940" v="3180"/>
          <ac:grpSpMkLst>
            <pc:docMk/>
            <pc:sldMk cId="922387175" sldId="290"/>
            <ac:grpSpMk id="64" creationId="{B692B09B-F31B-48F6-C45D-EFE7BCFA10BA}"/>
          </ac:grpSpMkLst>
        </pc:grpChg>
        <pc:grpChg chg="mod">
          <ac:chgData name="Nicolas Sundqvist" userId="4ab87a78-26a9-42b5-a94b-25484133fa0b" providerId="ADAL" clId="{9A9EEDBD-574A-4024-B7F7-4FF07B30DFD6}" dt="2023-10-07T07:36:23.940" v="3180"/>
          <ac:grpSpMkLst>
            <pc:docMk/>
            <pc:sldMk cId="922387175" sldId="290"/>
            <ac:grpSpMk id="65" creationId="{AE3680AB-8C62-8982-7AD6-2B735C60DA75}"/>
          </ac:grpSpMkLst>
        </pc:grpChg>
        <pc:grpChg chg="mod">
          <ac:chgData name="Nicolas Sundqvist" userId="4ab87a78-26a9-42b5-a94b-25484133fa0b" providerId="ADAL" clId="{9A9EEDBD-574A-4024-B7F7-4FF07B30DFD6}" dt="2023-10-07T07:36:23.940" v="3180"/>
          <ac:grpSpMkLst>
            <pc:docMk/>
            <pc:sldMk cId="922387175" sldId="290"/>
            <ac:grpSpMk id="66" creationId="{81718D20-61DE-2E9C-6DA8-849C2ABBD334}"/>
          </ac:grpSpMkLst>
        </pc:grpChg>
        <pc:grpChg chg="mod">
          <ac:chgData name="Nicolas Sundqvist" userId="4ab87a78-26a9-42b5-a94b-25484133fa0b" providerId="ADAL" clId="{9A9EEDBD-574A-4024-B7F7-4FF07B30DFD6}" dt="2023-10-07T07:36:23.940" v="3180"/>
          <ac:grpSpMkLst>
            <pc:docMk/>
            <pc:sldMk cId="922387175" sldId="290"/>
            <ac:grpSpMk id="67" creationId="{B13BE86C-80A4-0A9A-AF46-369433F0909A}"/>
          </ac:grpSpMkLst>
        </pc:grpChg>
        <pc:grpChg chg="mod">
          <ac:chgData name="Nicolas Sundqvist" userId="4ab87a78-26a9-42b5-a94b-25484133fa0b" providerId="ADAL" clId="{9A9EEDBD-574A-4024-B7F7-4FF07B30DFD6}" dt="2023-10-07T07:36:23.940" v="3180"/>
          <ac:grpSpMkLst>
            <pc:docMk/>
            <pc:sldMk cId="922387175" sldId="290"/>
            <ac:grpSpMk id="68" creationId="{9D30CC1A-28E4-C883-6FFD-161F900F28CC}"/>
          </ac:grpSpMkLst>
        </pc:grpChg>
        <pc:grpChg chg="mod modVis">
          <ac:chgData name="Nicolas Sundqvist" userId="4ab87a78-26a9-42b5-a94b-25484133fa0b" providerId="ADAL" clId="{9A9EEDBD-574A-4024-B7F7-4FF07B30DFD6}" dt="2023-10-07T07:34:33.396" v="3170" actId="14429"/>
          <ac:grpSpMkLst>
            <pc:docMk/>
            <pc:sldMk cId="922387175" sldId="290"/>
            <ac:grpSpMk id="94" creationId="{F60F9F33-6D95-47F3-B255-A7631AB1D3F4}"/>
          </ac:grpSpMkLst>
        </pc:grpChg>
        <pc:grpChg chg="mod modVis">
          <ac:chgData name="Nicolas Sundqvist" userId="4ab87a78-26a9-42b5-a94b-25484133fa0b" providerId="ADAL" clId="{9A9EEDBD-574A-4024-B7F7-4FF07B30DFD6}" dt="2023-10-07T07:18:32.004" v="3081" actId="1076"/>
          <ac:grpSpMkLst>
            <pc:docMk/>
            <pc:sldMk cId="922387175" sldId="290"/>
            <ac:grpSpMk id="97" creationId="{890997D2-92F3-4E42-971E-B298B0D50D71}"/>
          </ac:grpSpMkLst>
        </pc:grpChg>
        <pc:grpChg chg="add del mod">
          <ac:chgData name="Nicolas Sundqvist" userId="4ab87a78-26a9-42b5-a94b-25484133fa0b" providerId="ADAL" clId="{9A9EEDBD-574A-4024-B7F7-4FF07B30DFD6}" dt="2023-10-07T07:36:48.436" v="3181"/>
          <ac:grpSpMkLst>
            <pc:docMk/>
            <pc:sldMk cId="922387175" sldId="290"/>
            <ac:grpSpMk id="101" creationId="{ED372A52-14F4-1305-0039-B9747F592E4C}"/>
          </ac:grpSpMkLst>
        </pc:grpChg>
        <pc:grpChg chg="add del mod">
          <ac:chgData name="Nicolas Sundqvist" userId="4ab87a78-26a9-42b5-a94b-25484133fa0b" providerId="ADAL" clId="{9A9EEDBD-574A-4024-B7F7-4FF07B30DFD6}" dt="2023-10-07T07:36:48.436" v="3181"/>
          <ac:grpSpMkLst>
            <pc:docMk/>
            <pc:sldMk cId="922387175" sldId="290"/>
            <ac:grpSpMk id="107" creationId="{BE3F8A6D-FDB0-7737-1C13-5DB2E86D45B7}"/>
          </ac:grpSpMkLst>
        </pc:grpChg>
        <pc:graphicFrameChg chg="mod">
          <ac:chgData name="Nicolas Sundqvist" userId="4ab87a78-26a9-42b5-a94b-25484133fa0b" providerId="ADAL" clId="{9A9EEDBD-574A-4024-B7F7-4FF07B30DFD6}" dt="2023-10-07T07:36:23.940" v="3180"/>
          <ac:graphicFrameMkLst>
            <pc:docMk/>
            <pc:sldMk cId="922387175" sldId="290"/>
            <ac:graphicFrameMk id="59" creationId="{C7D103E0-355A-1596-69C8-9EB8B4DEBDCD}"/>
          </ac:graphicFrameMkLst>
        </pc:graphicFrameChg>
        <pc:graphicFrameChg chg="add del mod">
          <ac:chgData name="Nicolas Sundqvist" userId="4ab87a78-26a9-42b5-a94b-25484133fa0b" providerId="ADAL" clId="{9A9EEDBD-574A-4024-B7F7-4FF07B30DFD6}" dt="2023-10-07T07:36:48.436" v="3181"/>
          <ac:graphicFrameMkLst>
            <pc:docMk/>
            <pc:sldMk cId="922387175" sldId="290"/>
            <ac:graphicFrameMk id="112" creationId="{3D15D1A9-6799-9273-D482-EFD35C2371AB}"/>
          </ac:graphicFrameMkLst>
        </pc:graphicFrameChg>
        <pc:cxnChg chg="mod">
          <ac:chgData name="Nicolas Sundqvist" userId="4ab87a78-26a9-42b5-a94b-25484133fa0b" providerId="ADAL" clId="{9A9EEDBD-574A-4024-B7F7-4FF07B30DFD6}" dt="2023-10-07T07:36:23.940" v="3180"/>
          <ac:cxnSpMkLst>
            <pc:docMk/>
            <pc:sldMk cId="922387175" sldId="290"/>
            <ac:cxnSpMk id="103" creationId="{95F85871-1C71-8239-ED70-846C02C60B90}"/>
          </ac:cxnSpMkLst>
        </pc:cxnChg>
        <pc:cxnChg chg="mod">
          <ac:chgData name="Nicolas Sundqvist" userId="4ab87a78-26a9-42b5-a94b-25484133fa0b" providerId="ADAL" clId="{9A9EEDBD-574A-4024-B7F7-4FF07B30DFD6}" dt="2023-10-07T07:36:23.940" v="3180"/>
          <ac:cxnSpMkLst>
            <pc:docMk/>
            <pc:sldMk cId="922387175" sldId="290"/>
            <ac:cxnSpMk id="104" creationId="{7DA6A0EF-F2ED-4C0B-7735-A514CC253094}"/>
          </ac:cxnSpMkLst>
        </pc:cxnChg>
        <pc:cxnChg chg="mod">
          <ac:chgData name="Nicolas Sundqvist" userId="4ab87a78-26a9-42b5-a94b-25484133fa0b" providerId="ADAL" clId="{9A9EEDBD-574A-4024-B7F7-4FF07B30DFD6}" dt="2023-10-07T07:36:23.940" v="3180"/>
          <ac:cxnSpMkLst>
            <pc:docMk/>
            <pc:sldMk cId="922387175" sldId="290"/>
            <ac:cxnSpMk id="105" creationId="{42C4BC52-1806-95F5-F0C8-F4B45441D84E}"/>
          </ac:cxnSpMkLst>
        </pc:cxnChg>
      </pc:sldChg>
      <pc:sldChg chg="addSp delSp modSp add mod modTransition delAnim modAnim">
        <pc:chgData name="Nicolas Sundqvist" userId="4ab87a78-26a9-42b5-a94b-25484133fa0b" providerId="ADAL" clId="{9A9EEDBD-574A-4024-B7F7-4FF07B30DFD6}" dt="2023-10-10T06:42:33.384" v="16400" actId="1076"/>
        <pc:sldMkLst>
          <pc:docMk/>
          <pc:sldMk cId="327210577" sldId="291"/>
        </pc:sldMkLst>
        <pc:spChg chg="mod">
          <ac:chgData name="Nicolas Sundqvist" userId="4ab87a78-26a9-42b5-a94b-25484133fa0b" providerId="ADAL" clId="{9A9EEDBD-574A-4024-B7F7-4FF07B30DFD6}" dt="2023-10-07T07:39:25.107" v="3199" actId="165"/>
          <ac:spMkLst>
            <pc:docMk/>
            <pc:sldMk cId="327210577" sldId="291"/>
            <ac:spMk id="11" creationId="{E6C7EEAF-FD71-4DD5-A7B9-6A9DBECC2D35}"/>
          </ac:spMkLst>
        </pc:spChg>
        <pc:spChg chg="mod">
          <ac:chgData name="Nicolas Sundqvist" userId="4ab87a78-26a9-42b5-a94b-25484133fa0b" providerId="ADAL" clId="{9A9EEDBD-574A-4024-B7F7-4FF07B30DFD6}" dt="2023-10-07T07:39:25.107" v="3199" actId="165"/>
          <ac:spMkLst>
            <pc:docMk/>
            <pc:sldMk cId="327210577" sldId="291"/>
            <ac:spMk id="12" creationId="{2F655B9D-1518-400A-A46B-760A60F80D3D}"/>
          </ac:spMkLst>
        </pc:spChg>
        <pc:spChg chg="mod topLvl">
          <ac:chgData name="Nicolas Sundqvist" userId="4ab87a78-26a9-42b5-a94b-25484133fa0b" providerId="ADAL" clId="{9A9EEDBD-574A-4024-B7F7-4FF07B30DFD6}" dt="2023-10-07T07:39:34.157" v="3200" actId="165"/>
          <ac:spMkLst>
            <pc:docMk/>
            <pc:sldMk cId="327210577" sldId="291"/>
            <ac:spMk id="15" creationId="{71BE35F1-48B9-457F-8119-D7E1925619C6}"/>
          </ac:spMkLst>
        </pc:spChg>
        <pc:spChg chg="add mod modVis">
          <ac:chgData name="Nicolas Sundqvist" userId="4ab87a78-26a9-42b5-a94b-25484133fa0b" providerId="ADAL" clId="{9A9EEDBD-574A-4024-B7F7-4FF07B30DFD6}" dt="2023-10-08T09:54:03.917" v="8089" actId="33935"/>
          <ac:spMkLst>
            <pc:docMk/>
            <pc:sldMk cId="327210577" sldId="291"/>
            <ac:spMk id="16" creationId="{3EEA26C4-F57D-5C5E-EA59-17E3B0930C12}"/>
          </ac:spMkLst>
        </pc:spChg>
        <pc:spChg chg="mod topLvl">
          <ac:chgData name="Nicolas Sundqvist" userId="4ab87a78-26a9-42b5-a94b-25484133fa0b" providerId="ADAL" clId="{9A9EEDBD-574A-4024-B7F7-4FF07B30DFD6}" dt="2023-10-07T07:39:34.157" v="3200" actId="165"/>
          <ac:spMkLst>
            <pc:docMk/>
            <pc:sldMk cId="327210577" sldId="291"/>
            <ac:spMk id="17" creationId="{8C00764C-579E-45FD-962D-3B662359ECA7}"/>
          </ac:spMkLst>
        </pc:spChg>
        <pc:spChg chg="del">
          <ac:chgData name="Nicolas Sundqvist" userId="4ab87a78-26a9-42b5-a94b-25484133fa0b" providerId="ADAL" clId="{9A9EEDBD-574A-4024-B7F7-4FF07B30DFD6}" dt="2023-10-07T07:37:44.138" v="3185" actId="478"/>
          <ac:spMkLst>
            <pc:docMk/>
            <pc:sldMk cId="327210577" sldId="291"/>
            <ac:spMk id="18" creationId="{2EB5887C-5FEF-2AF5-6987-F99E1E9F3759}"/>
          </ac:spMkLst>
        </pc:spChg>
        <pc:spChg chg="add mod">
          <ac:chgData name="Nicolas Sundqvist" userId="4ab87a78-26a9-42b5-a94b-25484133fa0b" providerId="ADAL" clId="{9A9EEDBD-574A-4024-B7F7-4FF07B30DFD6}" dt="2023-10-08T09:51:39.579" v="8029" actId="1076"/>
          <ac:spMkLst>
            <pc:docMk/>
            <pc:sldMk cId="327210577" sldId="291"/>
            <ac:spMk id="18" creationId="{B48CA956-A3D4-2A40-517C-4533F5198DEB}"/>
          </ac:spMkLst>
        </pc:spChg>
        <pc:spChg chg="del">
          <ac:chgData name="Nicolas Sundqvist" userId="4ab87a78-26a9-42b5-a94b-25484133fa0b" providerId="ADAL" clId="{9A9EEDBD-574A-4024-B7F7-4FF07B30DFD6}" dt="2023-10-07T07:37:44.138" v="3185" actId="478"/>
          <ac:spMkLst>
            <pc:docMk/>
            <pc:sldMk cId="327210577" sldId="291"/>
            <ac:spMk id="19" creationId="{1FA5047B-9E51-93D8-A760-39EEEE1A4043}"/>
          </ac:spMkLst>
        </pc:spChg>
        <pc:spChg chg="add mod">
          <ac:chgData name="Nicolas Sundqvist" userId="4ab87a78-26a9-42b5-a94b-25484133fa0b" providerId="ADAL" clId="{9A9EEDBD-574A-4024-B7F7-4FF07B30DFD6}" dt="2023-10-08T09:51:35.460" v="8028" actId="1076"/>
          <ac:spMkLst>
            <pc:docMk/>
            <pc:sldMk cId="327210577" sldId="291"/>
            <ac:spMk id="19" creationId="{A31A2306-864C-3478-C401-8C066E59112B}"/>
          </ac:spMkLst>
        </pc:spChg>
        <pc:spChg chg="del">
          <ac:chgData name="Nicolas Sundqvist" userId="4ab87a78-26a9-42b5-a94b-25484133fa0b" providerId="ADAL" clId="{9A9EEDBD-574A-4024-B7F7-4FF07B30DFD6}" dt="2023-10-07T07:37:44.138" v="3185" actId="478"/>
          <ac:spMkLst>
            <pc:docMk/>
            <pc:sldMk cId="327210577" sldId="291"/>
            <ac:spMk id="20" creationId="{24346B64-200B-4BC7-5468-93EBB378054B}"/>
          </ac:spMkLst>
        </pc:spChg>
        <pc:spChg chg="add mod">
          <ac:chgData name="Nicolas Sundqvist" userId="4ab87a78-26a9-42b5-a94b-25484133fa0b" providerId="ADAL" clId="{9A9EEDBD-574A-4024-B7F7-4FF07B30DFD6}" dt="2023-10-08T09:51:22.074" v="8026" actId="1076"/>
          <ac:spMkLst>
            <pc:docMk/>
            <pc:sldMk cId="327210577" sldId="291"/>
            <ac:spMk id="20" creationId="{86CCE82A-938F-3FB2-3BE6-F1DD6AD3592C}"/>
          </ac:spMkLst>
        </pc:spChg>
        <pc:spChg chg="del">
          <ac:chgData name="Nicolas Sundqvist" userId="4ab87a78-26a9-42b5-a94b-25484133fa0b" providerId="ADAL" clId="{9A9EEDBD-574A-4024-B7F7-4FF07B30DFD6}" dt="2023-10-07T07:37:44.138" v="3185" actId="478"/>
          <ac:spMkLst>
            <pc:docMk/>
            <pc:sldMk cId="327210577" sldId="291"/>
            <ac:spMk id="21" creationId="{3CB2185A-2B09-FD81-24B7-878ACD2A7292}"/>
          </ac:spMkLst>
        </pc:spChg>
        <pc:spChg chg="add mod">
          <ac:chgData name="Nicolas Sundqvist" userId="4ab87a78-26a9-42b5-a94b-25484133fa0b" providerId="ADAL" clId="{9A9EEDBD-574A-4024-B7F7-4FF07B30DFD6}" dt="2023-10-08T09:51:29.330" v="8027" actId="1076"/>
          <ac:spMkLst>
            <pc:docMk/>
            <pc:sldMk cId="327210577" sldId="291"/>
            <ac:spMk id="21" creationId="{BAC00AAF-C1AC-0EA6-2738-EF1FCC424CE1}"/>
          </ac:spMkLst>
        </pc:spChg>
        <pc:spChg chg="mod topLvl">
          <ac:chgData name="Nicolas Sundqvist" userId="4ab87a78-26a9-42b5-a94b-25484133fa0b" providerId="ADAL" clId="{9A9EEDBD-574A-4024-B7F7-4FF07B30DFD6}" dt="2023-10-07T07:39:34.157" v="3200" actId="165"/>
          <ac:spMkLst>
            <pc:docMk/>
            <pc:sldMk cId="327210577" sldId="291"/>
            <ac:spMk id="22" creationId="{A80BA0AC-7283-4BC0-8018-6E7105385C87}"/>
          </ac:spMkLst>
        </pc:spChg>
        <pc:spChg chg="del">
          <ac:chgData name="Nicolas Sundqvist" userId="4ab87a78-26a9-42b5-a94b-25484133fa0b" providerId="ADAL" clId="{9A9EEDBD-574A-4024-B7F7-4FF07B30DFD6}" dt="2023-10-07T07:37:44.138" v="3185" actId="478"/>
          <ac:spMkLst>
            <pc:docMk/>
            <pc:sldMk cId="327210577" sldId="291"/>
            <ac:spMk id="23" creationId="{907A713B-4CE3-E4A6-FA72-F2BA19625DF9}"/>
          </ac:spMkLst>
        </pc:spChg>
        <pc:spChg chg="add del mod">
          <ac:chgData name="Nicolas Sundqvist" userId="4ab87a78-26a9-42b5-a94b-25484133fa0b" providerId="ADAL" clId="{9A9EEDBD-574A-4024-B7F7-4FF07B30DFD6}" dt="2023-10-08T09:52:29.381" v="8035"/>
          <ac:spMkLst>
            <pc:docMk/>
            <pc:sldMk cId="327210577" sldId="291"/>
            <ac:spMk id="23" creationId="{DAF6E4A1-81DA-EBBC-46EA-C65822F1AEC6}"/>
          </ac:spMkLst>
        </pc:spChg>
        <pc:spChg chg="add mod">
          <ac:chgData name="Nicolas Sundqvist" userId="4ab87a78-26a9-42b5-a94b-25484133fa0b" providerId="ADAL" clId="{9A9EEDBD-574A-4024-B7F7-4FF07B30DFD6}" dt="2023-10-08T09:55:02.337" v="8125" actId="1038"/>
          <ac:spMkLst>
            <pc:docMk/>
            <pc:sldMk cId="327210577" sldId="291"/>
            <ac:spMk id="24" creationId="{57BA01B5-B670-8902-C12E-6361B68FF1C8}"/>
          </ac:spMkLst>
        </pc:spChg>
        <pc:spChg chg="del">
          <ac:chgData name="Nicolas Sundqvist" userId="4ab87a78-26a9-42b5-a94b-25484133fa0b" providerId="ADAL" clId="{9A9EEDBD-574A-4024-B7F7-4FF07B30DFD6}" dt="2023-10-07T07:37:44.138" v="3185" actId="478"/>
          <ac:spMkLst>
            <pc:docMk/>
            <pc:sldMk cId="327210577" sldId="291"/>
            <ac:spMk id="24" creationId="{71EA1553-AA0F-4848-A95F-099AC0FB7778}"/>
          </ac:spMkLst>
        </pc:spChg>
        <pc:spChg chg="del">
          <ac:chgData name="Nicolas Sundqvist" userId="4ab87a78-26a9-42b5-a94b-25484133fa0b" providerId="ADAL" clId="{9A9EEDBD-574A-4024-B7F7-4FF07B30DFD6}" dt="2023-10-07T07:37:44.138" v="3185" actId="478"/>
          <ac:spMkLst>
            <pc:docMk/>
            <pc:sldMk cId="327210577" sldId="291"/>
            <ac:spMk id="25" creationId="{13701599-A7A6-6D65-F89B-0502830CB5F6}"/>
          </ac:spMkLst>
        </pc:spChg>
        <pc:spChg chg="del">
          <ac:chgData name="Nicolas Sundqvist" userId="4ab87a78-26a9-42b5-a94b-25484133fa0b" providerId="ADAL" clId="{9A9EEDBD-574A-4024-B7F7-4FF07B30DFD6}" dt="2023-10-07T07:37:44.138" v="3185" actId="478"/>
          <ac:spMkLst>
            <pc:docMk/>
            <pc:sldMk cId="327210577" sldId="291"/>
            <ac:spMk id="26" creationId="{913BBD0C-1CD1-5C57-7D9D-3A6E5C8B6FDB}"/>
          </ac:spMkLst>
        </pc:spChg>
        <pc:spChg chg="mod topLvl">
          <ac:chgData name="Nicolas Sundqvist" userId="4ab87a78-26a9-42b5-a94b-25484133fa0b" providerId="ADAL" clId="{9A9EEDBD-574A-4024-B7F7-4FF07B30DFD6}" dt="2023-10-07T07:39:34.157" v="3200" actId="165"/>
          <ac:spMkLst>
            <pc:docMk/>
            <pc:sldMk cId="327210577" sldId="291"/>
            <ac:spMk id="27" creationId="{6CC48F78-4A16-4694-B463-FD5503DB4EE1}"/>
          </ac:spMkLst>
        </pc:spChg>
        <pc:spChg chg="del">
          <ac:chgData name="Nicolas Sundqvist" userId="4ab87a78-26a9-42b5-a94b-25484133fa0b" providerId="ADAL" clId="{9A9EEDBD-574A-4024-B7F7-4FF07B30DFD6}" dt="2023-10-07T07:37:44.138" v="3185" actId="478"/>
          <ac:spMkLst>
            <pc:docMk/>
            <pc:sldMk cId="327210577" sldId="291"/>
            <ac:spMk id="28" creationId="{8A88A22A-EB3E-BC37-3F62-BD2E8FE4B3BE}"/>
          </ac:spMkLst>
        </pc:spChg>
        <pc:spChg chg="mod topLvl">
          <ac:chgData name="Nicolas Sundqvist" userId="4ab87a78-26a9-42b5-a94b-25484133fa0b" providerId="ADAL" clId="{9A9EEDBD-574A-4024-B7F7-4FF07B30DFD6}" dt="2023-10-07T07:39:34.157" v="3200" actId="165"/>
          <ac:spMkLst>
            <pc:docMk/>
            <pc:sldMk cId="327210577" sldId="291"/>
            <ac:spMk id="29" creationId="{D20AE059-089B-4E8A-B9EF-D1FF4C24AE2B}"/>
          </ac:spMkLst>
        </pc:spChg>
        <pc:spChg chg="del">
          <ac:chgData name="Nicolas Sundqvist" userId="4ab87a78-26a9-42b5-a94b-25484133fa0b" providerId="ADAL" clId="{9A9EEDBD-574A-4024-B7F7-4FF07B30DFD6}" dt="2023-10-07T07:37:44.138" v="3185" actId="478"/>
          <ac:spMkLst>
            <pc:docMk/>
            <pc:sldMk cId="327210577" sldId="291"/>
            <ac:spMk id="30" creationId="{76FE4733-6A7F-DBA2-567A-2ADCD65E7CE5}"/>
          </ac:spMkLst>
        </pc:spChg>
        <pc:spChg chg="mod topLvl">
          <ac:chgData name="Nicolas Sundqvist" userId="4ab87a78-26a9-42b5-a94b-25484133fa0b" providerId="ADAL" clId="{9A9EEDBD-574A-4024-B7F7-4FF07B30DFD6}" dt="2023-10-07T07:39:34.157" v="3200" actId="165"/>
          <ac:spMkLst>
            <pc:docMk/>
            <pc:sldMk cId="327210577" sldId="291"/>
            <ac:spMk id="31" creationId="{48C48AF5-074C-48E6-BCF2-1A9881E6E41D}"/>
          </ac:spMkLst>
        </pc:spChg>
        <pc:spChg chg="mod topLvl">
          <ac:chgData name="Nicolas Sundqvist" userId="4ab87a78-26a9-42b5-a94b-25484133fa0b" providerId="ADAL" clId="{9A9EEDBD-574A-4024-B7F7-4FF07B30DFD6}" dt="2023-10-07T07:39:34.157" v="3200" actId="165"/>
          <ac:spMkLst>
            <pc:docMk/>
            <pc:sldMk cId="327210577" sldId="291"/>
            <ac:spMk id="32" creationId="{55B34A8D-2884-49C3-A25B-849E5502C214}"/>
          </ac:spMkLst>
        </pc:spChg>
        <pc:spChg chg="mod">
          <ac:chgData name="Nicolas Sundqvist" userId="4ab87a78-26a9-42b5-a94b-25484133fa0b" providerId="ADAL" clId="{9A9EEDBD-574A-4024-B7F7-4FF07B30DFD6}" dt="2023-10-07T07:39:34.157" v="3200" actId="165"/>
          <ac:spMkLst>
            <pc:docMk/>
            <pc:sldMk cId="327210577" sldId="291"/>
            <ac:spMk id="34" creationId="{3ED1A384-E1BC-418C-92DD-8B37E8C8371F}"/>
          </ac:spMkLst>
        </pc:spChg>
        <pc:spChg chg="mod">
          <ac:chgData name="Nicolas Sundqvist" userId="4ab87a78-26a9-42b5-a94b-25484133fa0b" providerId="ADAL" clId="{9A9EEDBD-574A-4024-B7F7-4FF07B30DFD6}" dt="2023-10-07T07:39:34.157" v="3200" actId="165"/>
          <ac:spMkLst>
            <pc:docMk/>
            <pc:sldMk cId="327210577" sldId="291"/>
            <ac:spMk id="35" creationId="{7222C2E9-C4D2-408F-BE40-CF07039CAF7D}"/>
          </ac:spMkLst>
        </pc:spChg>
        <pc:spChg chg="mod">
          <ac:chgData name="Nicolas Sundqvist" userId="4ab87a78-26a9-42b5-a94b-25484133fa0b" providerId="ADAL" clId="{9A9EEDBD-574A-4024-B7F7-4FF07B30DFD6}" dt="2023-10-07T07:39:34.157" v="3200" actId="165"/>
          <ac:spMkLst>
            <pc:docMk/>
            <pc:sldMk cId="327210577" sldId="291"/>
            <ac:spMk id="36" creationId="{B4E32A12-FAB2-4D9F-870C-19F2B79BF4BF}"/>
          </ac:spMkLst>
        </pc:spChg>
        <pc:spChg chg="mod">
          <ac:chgData name="Nicolas Sundqvist" userId="4ab87a78-26a9-42b5-a94b-25484133fa0b" providerId="ADAL" clId="{9A9EEDBD-574A-4024-B7F7-4FF07B30DFD6}" dt="2023-10-07T07:39:34.157" v="3200" actId="165"/>
          <ac:spMkLst>
            <pc:docMk/>
            <pc:sldMk cId="327210577" sldId="291"/>
            <ac:spMk id="37" creationId="{45A23303-7C93-41FC-9B18-533C4AEFD070}"/>
          </ac:spMkLst>
        </pc:spChg>
        <pc:spChg chg="mod">
          <ac:chgData name="Nicolas Sundqvist" userId="4ab87a78-26a9-42b5-a94b-25484133fa0b" providerId="ADAL" clId="{9A9EEDBD-574A-4024-B7F7-4FF07B30DFD6}" dt="2023-10-07T07:39:34.157" v="3200" actId="165"/>
          <ac:spMkLst>
            <pc:docMk/>
            <pc:sldMk cId="327210577" sldId="291"/>
            <ac:spMk id="38" creationId="{B0B608D5-DDB8-4312-9601-08FA8DA547FE}"/>
          </ac:spMkLst>
        </pc:spChg>
        <pc:spChg chg="mod">
          <ac:chgData name="Nicolas Sundqvist" userId="4ab87a78-26a9-42b5-a94b-25484133fa0b" providerId="ADAL" clId="{9A9EEDBD-574A-4024-B7F7-4FF07B30DFD6}" dt="2023-10-07T07:39:34.157" v="3200" actId="165"/>
          <ac:spMkLst>
            <pc:docMk/>
            <pc:sldMk cId="327210577" sldId="291"/>
            <ac:spMk id="39" creationId="{6EE49AF8-489E-42F7-B2C6-86236738FEC2}"/>
          </ac:spMkLst>
        </pc:spChg>
        <pc:spChg chg="del">
          <ac:chgData name="Nicolas Sundqvist" userId="4ab87a78-26a9-42b5-a94b-25484133fa0b" providerId="ADAL" clId="{9A9EEDBD-574A-4024-B7F7-4FF07B30DFD6}" dt="2023-10-07T07:37:44.138" v="3185" actId="478"/>
          <ac:spMkLst>
            <pc:docMk/>
            <pc:sldMk cId="327210577" sldId="291"/>
            <ac:spMk id="40" creationId="{D879E61E-4787-F2B8-599A-5382CC96BCBE}"/>
          </ac:spMkLst>
        </pc:spChg>
        <pc:spChg chg="del">
          <ac:chgData name="Nicolas Sundqvist" userId="4ab87a78-26a9-42b5-a94b-25484133fa0b" providerId="ADAL" clId="{9A9EEDBD-574A-4024-B7F7-4FF07B30DFD6}" dt="2023-10-07T07:37:44.138" v="3185" actId="478"/>
          <ac:spMkLst>
            <pc:docMk/>
            <pc:sldMk cId="327210577" sldId="291"/>
            <ac:spMk id="41" creationId="{2470BEB2-C757-3AC7-523A-8507A74BB489}"/>
          </ac:spMkLst>
        </pc:spChg>
        <pc:spChg chg="del">
          <ac:chgData name="Nicolas Sundqvist" userId="4ab87a78-26a9-42b5-a94b-25484133fa0b" providerId="ADAL" clId="{9A9EEDBD-574A-4024-B7F7-4FF07B30DFD6}" dt="2023-10-07T07:37:44.138" v="3185" actId="478"/>
          <ac:spMkLst>
            <pc:docMk/>
            <pc:sldMk cId="327210577" sldId="291"/>
            <ac:spMk id="42" creationId="{90B28DDF-52EA-7D9F-2C36-B50E178BB9F6}"/>
          </ac:spMkLst>
        </pc:spChg>
        <pc:spChg chg="mod">
          <ac:chgData name="Nicolas Sundqvist" userId="4ab87a78-26a9-42b5-a94b-25484133fa0b" providerId="ADAL" clId="{9A9EEDBD-574A-4024-B7F7-4FF07B30DFD6}" dt="2023-10-10T06:39:47.872" v="16378"/>
          <ac:spMkLst>
            <pc:docMk/>
            <pc:sldMk cId="327210577" sldId="291"/>
            <ac:spMk id="43" creationId="{DD0FC5A9-BAD0-A21B-7181-0C1DF0317D64}"/>
          </ac:spMkLst>
        </pc:spChg>
        <pc:spChg chg="del">
          <ac:chgData name="Nicolas Sundqvist" userId="4ab87a78-26a9-42b5-a94b-25484133fa0b" providerId="ADAL" clId="{9A9EEDBD-574A-4024-B7F7-4FF07B30DFD6}" dt="2023-10-07T07:37:44.138" v="3185" actId="478"/>
          <ac:spMkLst>
            <pc:docMk/>
            <pc:sldMk cId="327210577" sldId="291"/>
            <ac:spMk id="43" creationId="{F14A15DB-C736-EF48-2D50-6B3329C441EE}"/>
          </ac:spMkLst>
        </pc:spChg>
        <pc:spChg chg="add mod modVis">
          <ac:chgData name="Nicolas Sundqvist" userId="4ab87a78-26a9-42b5-a94b-25484133fa0b" providerId="ADAL" clId="{9A9EEDBD-574A-4024-B7F7-4FF07B30DFD6}" dt="2023-10-07T07:42:27.395" v="3217" actId="14429"/>
          <ac:spMkLst>
            <pc:docMk/>
            <pc:sldMk cId="327210577" sldId="291"/>
            <ac:spMk id="44" creationId="{B513D4EC-5EB6-A0F8-65FE-6F6664666CC9}"/>
          </ac:spMkLst>
        </pc:spChg>
        <pc:spChg chg="del mod modVis">
          <ac:chgData name="Nicolas Sundqvist" userId="4ab87a78-26a9-42b5-a94b-25484133fa0b" providerId="ADAL" clId="{9A9EEDBD-574A-4024-B7F7-4FF07B30DFD6}" dt="2023-10-07T07:37:44.138" v="3185" actId="478"/>
          <ac:spMkLst>
            <pc:docMk/>
            <pc:sldMk cId="327210577" sldId="291"/>
            <ac:spMk id="45" creationId="{181114BE-6F2E-561F-7CB2-888715355D49}"/>
          </ac:spMkLst>
        </pc:spChg>
        <pc:spChg chg="mod">
          <ac:chgData name="Nicolas Sundqvist" userId="4ab87a78-26a9-42b5-a94b-25484133fa0b" providerId="ADAL" clId="{9A9EEDBD-574A-4024-B7F7-4FF07B30DFD6}" dt="2023-10-10T06:39:47.872" v="16378"/>
          <ac:spMkLst>
            <pc:docMk/>
            <pc:sldMk cId="327210577" sldId="291"/>
            <ac:spMk id="45" creationId="{789726B6-0B61-1544-37BA-8F868DB0299E}"/>
          </ac:spMkLst>
        </pc:spChg>
        <pc:spChg chg="del">
          <ac:chgData name="Nicolas Sundqvist" userId="4ab87a78-26a9-42b5-a94b-25484133fa0b" providerId="ADAL" clId="{9A9EEDBD-574A-4024-B7F7-4FF07B30DFD6}" dt="2023-10-07T07:37:44.138" v="3185" actId="478"/>
          <ac:spMkLst>
            <pc:docMk/>
            <pc:sldMk cId="327210577" sldId="291"/>
            <ac:spMk id="46" creationId="{224B8011-7170-46E1-541F-342D0A03D62C}"/>
          </ac:spMkLst>
        </pc:spChg>
        <pc:spChg chg="mod">
          <ac:chgData name="Nicolas Sundqvist" userId="4ab87a78-26a9-42b5-a94b-25484133fa0b" providerId="ADAL" clId="{9A9EEDBD-574A-4024-B7F7-4FF07B30DFD6}" dt="2023-10-10T06:39:47.872" v="16378"/>
          <ac:spMkLst>
            <pc:docMk/>
            <pc:sldMk cId="327210577" sldId="291"/>
            <ac:spMk id="46" creationId="{DC3D2044-765B-9A6F-0E89-D8CAB7BBD99E}"/>
          </ac:spMkLst>
        </pc:spChg>
        <pc:spChg chg="mod">
          <ac:chgData name="Nicolas Sundqvist" userId="4ab87a78-26a9-42b5-a94b-25484133fa0b" providerId="ADAL" clId="{9A9EEDBD-574A-4024-B7F7-4FF07B30DFD6}" dt="2023-10-10T06:39:47.872" v="16378"/>
          <ac:spMkLst>
            <pc:docMk/>
            <pc:sldMk cId="327210577" sldId="291"/>
            <ac:spMk id="47" creationId="{56F9D48D-8CE6-218A-DD36-42D12B99963D}"/>
          </ac:spMkLst>
        </pc:spChg>
        <pc:spChg chg="del">
          <ac:chgData name="Nicolas Sundqvist" userId="4ab87a78-26a9-42b5-a94b-25484133fa0b" providerId="ADAL" clId="{9A9EEDBD-574A-4024-B7F7-4FF07B30DFD6}" dt="2023-10-07T07:37:44.138" v="3185" actId="478"/>
          <ac:spMkLst>
            <pc:docMk/>
            <pc:sldMk cId="327210577" sldId="291"/>
            <ac:spMk id="47" creationId="{C5C593F9-2814-1774-8AE3-89246EA5146C}"/>
          </ac:spMkLst>
        </pc:spChg>
        <pc:spChg chg="mod">
          <ac:chgData name="Nicolas Sundqvist" userId="4ab87a78-26a9-42b5-a94b-25484133fa0b" providerId="ADAL" clId="{9A9EEDBD-574A-4024-B7F7-4FF07B30DFD6}" dt="2023-10-10T06:39:47.872" v="16378"/>
          <ac:spMkLst>
            <pc:docMk/>
            <pc:sldMk cId="327210577" sldId="291"/>
            <ac:spMk id="48" creationId="{B18F6B6B-13E8-BBDD-00A6-0CCC1D45F417}"/>
          </ac:spMkLst>
        </pc:spChg>
        <pc:spChg chg="del">
          <ac:chgData name="Nicolas Sundqvist" userId="4ab87a78-26a9-42b5-a94b-25484133fa0b" providerId="ADAL" clId="{9A9EEDBD-574A-4024-B7F7-4FF07B30DFD6}" dt="2023-10-07T07:37:44.138" v="3185" actId="478"/>
          <ac:spMkLst>
            <pc:docMk/>
            <pc:sldMk cId="327210577" sldId="291"/>
            <ac:spMk id="48" creationId="{E16277D8-8549-2D16-1169-46BC5288524E}"/>
          </ac:spMkLst>
        </pc:spChg>
        <pc:spChg chg="del">
          <ac:chgData name="Nicolas Sundqvist" userId="4ab87a78-26a9-42b5-a94b-25484133fa0b" providerId="ADAL" clId="{9A9EEDBD-574A-4024-B7F7-4FF07B30DFD6}" dt="2023-10-07T07:37:44.138" v="3185" actId="478"/>
          <ac:spMkLst>
            <pc:docMk/>
            <pc:sldMk cId="327210577" sldId="291"/>
            <ac:spMk id="49" creationId="{1D650CEC-553B-1245-09A4-C509C85C1B03}"/>
          </ac:spMkLst>
        </pc:spChg>
        <pc:spChg chg="add mod">
          <ac:chgData name="Nicolas Sundqvist" userId="4ab87a78-26a9-42b5-a94b-25484133fa0b" providerId="ADAL" clId="{9A9EEDBD-574A-4024-B7F7-4FF07B30DFD6}" dt="2023-10-10T06:41:42.940" v="16394" actId="164"/>
          <ac:spMkLst>
            <pc:docMk/>
            <pc:sldMk cId="327210577" sldId="291"/>
            <ac:spMk id="49" creationId="{F7207687-12C6-2DC4-4BDB-6C90BB9FAAA8}"/>
          </ac:spMkLst>
        </pc:spChg>
        <pc:spChg chg="add mod">
          <ac:chgData name="Nicolas Sundqvist" userId="4ab87a78-26a9-42b5-a94b-25484133fa0b" providerId="ADAL" clId="{9A9EEDBD-574A-4024-B7F7-4FF07B30DFD6}" dt="2023-10-10T06:41:42.940" v="16394" actId="164"/>
          <ac:spMkLst>
            <pc:docMk/>
            <pc:sldMk cId="327210577" sldId="291"/>
            <ac:spMk id="50" creationId="{31C7E0F9-7CD1-5B31-FE46-36CEBD9648F1}"/>
          </ac:spMkLst>
        </pc:spChg>
        <pc:spChg chg="del">
          <ac:chgData name="Nicolas Sundqvist" userId="4ab87a78-26a9-42b5-a94b-25484133fa0b" providerId="ADAL" clId="{9A9EEDBD-574A-4024-B7F7-4FF07B30DFD6}" dt="2023-10-07T07:37:44.138" v="3185" actId="478"/>
          <ac:spMkLst>
            <pc:docMk/>
            <pc:sldMk cId="327210577" sldId="291"/>
            <ac:spMk id="50" creationId="{CD992613-3922-9973-DB7E-4E3DB202E2AE}"/>
          </ac:spMkLst>
        </pc:spChg>
        <pc:spChg chg="add mod">
          <ac:chgData name="Nicolas Sundqvist" userId="4ab87a78-26a9-42b5-a94b-25484133fa0b" providerId="ADAL" clId="{9A9EEDBD-574A-4024-B7F7-4FF07B30DFD6}" dt="2023-10-10T06:41:42.940" v="16394" actId="164"/>
          <ac:spMkLst>
            <pc:docMk/>
            <pc:sldMk cId="327210577" sldId="291"/>
            <ac:spMk id="51" creationId="{17CC594B-D1AD-2AE0-8635-B6E6F2D1B396}"/>
          </ac:spMkLst>
        </pc:spChg>
        <pc:spChg chg="del">
          <ac:chgData name="Nicolas Sundqvist" userId="4ab87a78-26a9-42b5-a94b-25484133fa0b" providerId="ADAL" clId="{9A9EEDBD-574A-4024-B7F7-4FF07B30DFD6}" dt="2023-10-07T07:37:44.138" v="3185" actId="478"/>
          <ac:spMkLst>
            <pc:docMk/>
            <pc:sldMk cId="327210577" sldId="291"/>
            <ac:spMk id="51" creationId="{D01F6A6A-FBAE-FD49-6DBF-11605867A671}"/>
          </ac:spMkLst>
        </pc:spChg>
        <pc:spChg chg="del">
          <ac:chgData name="Nicolas Sundqvist" userId="4ab87a78-26a9-42b5-a94b-25484133fa0b" providerId="ADAL" clId="{9A9EEDBD-574A-4024-B7F7-4FF07B30DFD6}" dt="2023-10-07T07:37:44.138" v="3185" actId="478"/>
          <ac:spMkLst>
            <pc:docMk/>
            <pc:sldMk cId="327210577" sldId="291"/>
            <ac:spMk id="52" creationId="{77947CAF-09DE-54FB-87A5-E866AAC16ED1}"/>
          </ac:spMkLst>
        </pc:spChg>
        <pc:spChg chg="add mod">
          <ac:chgData name="Nicolas Sundqvist" userId="4ab87a78-26a9-42b5-a94b-25484133fa0b" providerId="ADAL" clId="{9A9EEDBD-574A-4024-B7F7-4FF07B30DFD6}" dt="2023-10-10T06:41:42.940" v="16394" actId="164"/>
          <ac:spMkLst>
            <pc:docMk/>
            <pc:sldMk cId="327210577" sldId="291"/>
            <ac:spMk id="52" creationId="{DD563ECC-FF8B-0EBE-4166-E73CAD175D65}"/>
          </ac:spMkLst>
        </pc:spChg>
        <pc:spChg chg="del">
          <ac:chgData name="Nicolas Sundqvist" userId="4ab87a78-26a9-42b5-a94b-25484133fa0b" providerId="ADAL" clId="{9A9EEDBD-574A-4024-B7F7-4FF07B30DFD6}" dt="2023-10-07T07:37:44.138" v="3185" actId="478"/>
          <ac:spMkLst>
            <pc:docMk/>
            <pc:sldMk cId="327210577" sldId="291"/>
            <ac:spMk id="53" creationId="{50B7584F-F642-0C3B-C2D4-4F768FAB77CF}"/>
          </ac:spMkLst>
        </pc:spChg>
        <pc:spChg chg="del">
          <ac:chgData name="Nicolas Sundqvist" userId="4ab87a78-26a9-42b5-a94b-25484133fa0b" providerId="ADAL" clId="{9A9EEDBD-574A-4024-B7F7-4FF07B30DFD6}" dt="2023-10-07T07:37:44.138" v="3185" actId="478"/>
          <ac:spMkLst>
            <pc:docMk/>
            <pc:sldMk cId="327210577" sldId="291"/>
            <ac:spMk id="54" creationId="{AA8994FF-D810-7027-D518-AD05A831BEC8}"/>
          </ac:spMkLst>
        </pc:spChg>
        <pc:spChg chg="del">
          <ac:chgData name="Nicolas Sundqvist" userId="4ab87a78-26a9-42b5-a94b-25484133fa0b" providerId="ADAL" clId="{9A9EEDBD-574A-4024-B7F7-4FF07B30DFD6}" dt="2023-10-07T07:37:44.138" v="3185" actId="478"/>
          <ac:spMkLst>
            <pc:docMk/>
            <pc:sldMk cId="327210577" sldId="291"/>
            <ac:spMk id="55" creationId="{5E87D537-204F-30F6-330B-A0B0BFC731B0}"/>
          </ac:spMkLst>
        </pc:spChg>
        <pc:spChg chg="mod">
          <ac:chgData name="Nicolas Sundqvist" userId="4ab87a78-26a9-42b5-a94b-25484133fa0b" providerId="ADAL" clId="{9A9EEDBD-574A-4024-B7F7-4FF07B30DFD6}" dt="2023-10-07T07:37:49.553" v="3186"/>
          <ac:spMkLst>
            <pc:docMk/>
            <pc:sldMk cId="327210577" sldId="291"/>
            <ac:spMk id="67" creationId="{F9079386-75C9-19C7-D2BB-BFC6001193AB}"/>
          </ac:spMkLst>
        </pc:spChg>
        <pc:spChg chg="mod">
          <ac:chgData name="Nicolas Sundqvist" userId="4ab87a78-26a9-42b5-a94b-25484133fa0b" providerId="ADAL" clId="{9A9EEDBD-574A-4024-B7F7-4FF07B30DFD6}" dt="2023-10-07T07:37:49.553" v="3186"/>
          <ac:spMkLst>
            <pc:docMk/>
            <pc:sldMk cId="327210577" sldId="291"/>
            <ac:spMk id="68" creationId="{195CA9B5-A7BA-CAAA-E294-D5D5F71DFC35}"/>
          </ac:spMkLst>
        </pc:spChg>
        <pc:spChg chg="mod">
          <ac:chgData name="Nicolas Sundqvist" userId="4ab87a78-26a9-42b5-a94b-25484133fa0b" providerId="ADAL" clId="{9A9EEDBD-574A-4024-B7F7-4FF07B30DFD6}" dt="2023-10-07T07:37:49.553" v="3186"/>
          <ac:spMkLst>
            <pc:docMk/>
            <pc:sldMk cId="327210577" sldId="291"/>
            <ac:spMk id="69" creationId="{8CD7DAAE-9076-81EE-13CC-CA0A57BB0C8C}"/>
          </ac:spMkLst>
        </pc:spChg>
        <pc:spChg chg="mod">
          <ac:chgData name="Nicolas Sundqvist" userId="4ab87a78-26a9-42b5-a94b-25484133fa0b" providerId="ADAL" clId="{9A9EEDBD-574A-4024-B7F7-4FF07B30DFD6}" dt="2023-10-07T07:37:49.553" v="3186"/>
          <ac:spMkLst>
            <pc:docMk/>
            <pc:sldMk cId="327210577" sldId="291"/>
            <ac:spMk id="70" creationId="{F0FDD487-5ED5-D357-B5B3-6F394F97582C}"/>
          </ac:spMkLst>
        </pc:spChg>
        <pc:spChg chg="mod">
          <ac:chgData name="Nicolas Sundqvist" userId="4ab87a78-26a9-42b5-a94b-25484133fa0b" providerId="ADAL" clId="{9A9EEDBD-574A-4024-B7F7-4FF07B30DFD6}" dt="2023-10-07T07:37:49.553" v="3186"/>
          <ac:spMkLst>
            <pc:docMk/>
            <pc:sldMk cId="327210577" sldId="291"/>
            <ac:spMk id="71" creationId="{8CFF688F-44A9-92E2-BB51-A862D048A8D6}"/>
          </ac:spMkLst>
        </pc:spChg>
        <pc:spChg chg="mod">
          <ac:chgData name="Nicolas Sundqvist" userId="4ab87a78-26a9-42b5-a94b-25484133fa0b" providerId="ADAL" clId="{9A9EEDBD-574A-4024-B7F7-4FF07B30DFD6}" dt="2023-10-07T07:37:49.553" v="3186"/>
          <ac:spMkLst>
            <pc:docMk/>
            <pc:sldMk cId="327210577" sldId="291"/>
            <ac:spMk id="72" creationId="{5115F41B-3E58-F9AB-EA5D-C22EDC113698}"/>
          </ac:spMkLst>
        </pc:spChg>
        <pc:spChg chg="mod">
          <ac:chgData name="Nicolas Sundqvist" userId="4ab87a78-26a9-42b5-a94b-25484133fa0b" providerId="ADAL" clId="{9A9EEDBD-574A-4024-B7F7-4FF07B30DFD6}" dt="2023-10-07T07:37:49.553" v="3186"/>
          <ac:spMkLst>
            <pc:docMk/>
            <pc:sldMk cId="327210577" sldId="291"/>
            <ac:spMk id="73" creationId="{113DF5A9-31BC-CB35-D3DF-B1878B2DB407}"/>
          </ac:spMkLst>
        </pc:spChg>
        <pc:spChg chg="mod">
          <ac:chgData name="Nicolas Sundqvist" userId="4ab87a78-26a9-42b5-a94b-25484133fa0b" providerId="ADAL" clId="{9A9EEDBD-574A-4024-B7F7-4FF07B30DFD6}" dt="2023-10-07T07:37:49.553" v="3186"/>
          <ac:spMkLst>
            <pc:docMk/>
            <pc:sldMk cId="327210577" sldId="291"/>
            <ac:spMk id="74" creationId="{698F3383-8480-653F-FECE-5CBA274C31B7}"/>
          </ac:spMkLst>
        </pc:spChg>
        <pc:spChg chg="mod">
          <ac:chgData name="Nicolas Sundqvist" userId="4ab87a78-26a9-42b5-a94b-25484133fa0b" providerId="ADAL" clId="{9A9EEDBD-574A-4024-B7F7-4FF07B30DFD6}" dt="2023-10-07T07:37:49.553" v="3186"/>
          <ac:spMkLst>
            <pc:docMk/>
            <pc:sldMk cId="327210577" sldId="291"/>
            <ac:spMk id="75" creationId="{8B6D7AA4-D097-58C5-8565-E28EEC997BFB}"/>
          </ac:spMkLst>
        </pc:spChg>
        <pc:spChg chg="mod">
          <ac:chgData name="Nicolas Sundqvist" userId="4ab87a78-26a9-42b5-a94b-25484133fa0b" providerId="ADAL" clId="{9A9EEDBD-574A-4024-B7F7-4FF07B30DFD6}" dt="2023-10-07T07:37:49.553" v="3186"/>
          <ac:spMkLst>
            <pc:docMk/>
            <pc:sldMk cId="327210577" sldId="291"/>
            <ac:spMk id="76" creationId="{0DB8C656-3E76-829E-3975-08434DD482F2}"/>
          </ac:spMkLst>
        </pc:spChg>
        <pc:spChg chg="mod">
          <ac:chgData name="Nicolas Sundqvist" userId="4ab87a78-26a9-42b5-a94b-25484133fa0b" providerId="ADAL" clId="{9A9EEDBD-574A-4024-B7F7-4FF07B30DFD6}" dt="2023-10-07T07:37:49.553" v="3186"/>
          <ac:spMkLst>
            <pc:docMk/>
            <pc:sldMk cId="327210577" sldId="291"/>
            <ac:spMk id="77" creationId="{346DC241-C800-9BDE-70F6-0CC9EAD91DD4}"/>
          </ac:spMkLst>
        </pc:spChg>
        <pc:spChg chg="mod">
          <ac:chgData name="Nicolas Sundqvist" userId="4ab87a78-26a9-42b5-a94b-25484133fa0b" providerId="ADAL" clId="{9A9EEDBD-574A-4024-B7F7-4FF07B30DFD6}" dt="2023-10-07T07:37:49.553" v="3186"/>
          <ac:spMkLst>
            <pc:docMk/>
            <pc:sldMk cId="327210577" sldId="291"/>
            <ac:spMk id="78" creationId="{B3BB581F-A1A5-0E78-DB25-F92563723605}"/>
          </ac:spMkLst>
        </pc:spChg>
        <pc:spChg chg="mod">
          <ac:chgData name="Nicolas Sundqvist" userId="4ab87a78-26a9-42b5-a94b-25484133fa0b" providerId="ADAL" clId="{9A9EEDBD-574A-4024-B7F7-4FF07B30DFD6}" dt="2023-10-07T07:37:49.553" v="3186"/>
          <ac:spMkLst>
            <pc:docMk/>
            <pc:sldMk cId="327210577" sldId="291"/>
            <ac:spMk id="79" creationId="{7C08C953-DB5A-A785-0BC9-5BCA96016732}"/>
          </ac:spMkLst>
        </pc:spChg>
        <pc:spChg chg="mod">
          <ac:chgData name="Nicolas Sundqvist" userId="4ab87a78-26a9-42b5-a94b-25484133fa0b" providerId="ADAL" clId="{9A9EEDBD-574A-4024-B7F7-4FF07B30DFD6}" dt="2023-10-07T07:37:49.553" v="3186"/>
          <ac:spMkLst>
            <pc:docMk/>
            <pc:sldMk cId="327210577" sldId="291"/>
            <ac:spMk id="80" creationId="{F2217D95-4C3A-EEF5-A16C-C35D424A7589}"/>
          </ac:spMkLst>
        </pc:spChg>
        <pc:spChg chg="mod">
          <ac:chgData name="Nicolas Sundqvist" userId="4ab87a78-26a9-42b5-a94b-25484133fa0b" providerId="ADAL" clId="{9A9EEDBD-574A-4024-B7F7-4FF07B30DFD6}" dt="2023-10-07T07:37:49.553" v="3186"/>
          <ac:spMkLst>
            <pc:docMk/>
            <pc:sldMk cId="327210577" sldId="291"/>
            <ac:spMk id="81" creationId="{D39846A0-2A6F-9EAB-4C7D-A24AEDAF4E4E}"/>
          </ac:spMkLst>
        </pc:spChg>
        <pc:spChg chg="mod">
          <ac:chgData name="Nicolas Sundqvist" userId="4ab87a78-26a9-42b5-a94b-25484133fa0b" providerId="ADAL" clId="{9A9EEDBD-574A-4024-B7F7-4FF07B30DFD6}" dt="2023-10-07T07:37:49.553" v="3186"/>
          <ac:spMkLst>
            <pc:docMk/>
            <pc:sldMk cId="327210577" sldId="291"/>
            <ac:spMk id="82" creationId="{79B49E55-9EEF-2432-F0C7-8F916B12F1E5}"/>
          </ac:spMkLst>
        </pc:spChg>
        <pc:spChg chg="mod">
          <ac:chgData name="Nicolas Sundqvist" userId="4ab87a78-26a9-42b5-a94b-25484133fa0b" providerId="ADAL" clId="{9A9EEDBD-574A-4024-B7F7-4FF07B30DFD6}" dt="2023-10-07T07:37:49.553" v="3186"/>
          <ac:spMkLst>
            <pc:docMk/>
            <pc:sldMk cId="327210577" sldId="291"/>
            <ac:spMk id="83" creationId="{B8F99C5F-5CB0-3AF0-0B5F-9BE839CFCB95}"/>
          </ac:spMkLst>
        </pc:spChg>
        <pc:spChg chg="mod">
          <ac:chgData name="Nicolas Sundqvist" userId="4ab87a78-26a9-42b5-a94b-25484133fa0b" providerId="ADAL" clId="{9A9EEDBD-574A-4024-B7F7-4FF07B30DFD6}" dt="2023-10-07T07:37:49.553" v="3186"/>
          <ac:spMkLst>
            <pc:docMk/>
            <pc:sldMk cId="327210577" sldId="291"/>
            <ac:spMk id="84" creationId="{6B48F0D3-01BD-C313-2575-1BA134A7CACC}"/>
          </ac:spMkLst>
        </pc:spChg>
        <pc:spChg chg="mod">
          <ac:chgData name="Nicolas Sundqvist" userId="4ab87a78-26a9-42b5-a94b-25484133fa0b" providerId="ADAL" clId="{9A9EEDBD-574A-4024-B7F7-4FF07B30DFD6}" dt="2023-10-07T07:37:49.553" v="3186"/>
          <ac:spMkLst>
            <pc:docMk/>
            <pc:sldMk cId="327210577" sldId="291"/>
            <ac:spMk id="85" creationId="{8CDD1C19-AD99-D3C4-070A-53E598F7318B}"/>
          </ac:spMkLst>
        </pc:spChg>
        <pc:spChg chg="mod topLvl">
          <ac:chgData name="Nicolas Sundqvist" userId="4ab87a78-26a9-42b5-a94b-25484133fa0b" providerId="ADAL" clId="{9A9EEDBD-574A-4024-B7F7-4FF07B30DFD6}" dt="2023-10-07T07:39:34.157" v="3200" actId="165"/>
          <ac:spMkLst>
            <pc:docMk/>
            <pc:sldMk cId="327210577" sldId="291"/>
            <ac:spMk id="86" creationId="{619D8C80-67F4-4B3A-83AF-F698613CD8C0}"/>
          </ac:spMkLst>
        </pc:spChg>
        <pc:spChg chg="mod">
          <ac:chgData name="Nicolas Sundqvist" userId="4ab87a78-26a9-42b5-a94b-25484133fa0b" providerId="ADAL" clId="{9A9EEDBD-574A-4024-B7F7-4FF07B30DFD6}" dt="2023-10-07T07:37:49.553" v="3186"/>
          <ac:spMkLst>
            <pc:docMk/>
            <pc:sldMk cId="327210577" sldId="291"/>
            <ac:spMk id="87" creationId="{26EE5135-5725-F613-BCF6-896BFF41C0A7}"/>
          </ac:spMkLst>
        </pc:spChg>
        <pc:spChg chg="mod">
          <ac:chgData name="Nicolas Sundqvist" userId="4ab87a78-26a9-42b5-a94b-25484133fa0b" providerId="ADAL" clId="{9A9EEDBD-574A-4024-B7F7-4FF07B30DFD6}" dt="2023-10-07T07:37:49.553" v="3186"/>
          <ac:spMkLst>
            <pc:docMk/>
            <pc:sldMk cId="327210577" sldId="291"/>
            <ac:spMk id="88" creationId="{F4E5161A-7BCB-8ADD-885A-099B63E1A880}"/>
          </ac:spMkLst>
        </pc:spChg>
        <pc:spChg chg="mod">
          <ac:chgData name="Nicolas Sundqvist" userId="4ab87a78-26a9-42b5-a94b-25484133fa0b" providerId="ADAL" clId="{9A9EEDBD-574A-4024-B7F7-4FF07B30DFD6}" dt="2023-10-07T07:37:49.553" v="3186"/>
          <ac:spMkLst>
            <pc:docMk/>
            <pc:sldMk cId="327210577" sldId="291"/>
            <ac:spMk id="89" creationId="{33A99F8B-190C-747D-1215-DC2A904AC4C1}"/>
          </ac:spMkLst>
        </pc:spChg>
        <pc:spChg chg="mod">
          <ac:chgData name="Nicolas Sundqvist" userId="4ab87a78-26a9-42b5-a94b-25484133fa0b" providerId="ADAL" clId="{9A9EEDBD-574A-4024-B7F7-4FF07B30DFD6}" dt="2023-10-07T07:37:49.553" v="3186"/>
          <ac:spMkLst>
            <pc:docMk/>
            <pc:sldMk cId="327210577" sldId="291"/>
            <ac:spMk id="90" creationId="{3155FA92-3729-DC94-46F1-888E99B501E5}"/>
          </ac:spMkLst>
        </pc:spChg>
        <pc:spChg chg="mod">
          <ac:chgData name="Nicolas Sundqvist" userId="4ab87a78-26a9-42b5-a94b-25484133fa0b" providerId="ADAL" clId="{9A9EEDBD-574A-4024-B7F7-4FF07B30DFD6}" dt="2023-10-07T07:37:49.553" v="3186"/>
          <ac:spMkLst>
            <pc:docMk/>
            <pc:sldMk cId="327210577" sldId="291"/>
            <ac:spMk id="91" creationId="{8CECB20B-CB19-421C-43BE-B0743020A329}"/>
          </ac:spMkLst>
        </pc:spChg>
        <pc:spChg chg="add mod modVis">
          <ac:chgData name="Nicolas Sundqvist" userId="4ab87a78-26a9-42b5-a94b-25484133fa0b" providerId="ADAL" clId="{9A9EEDBD-574A-4024-B7F7-4FF07B30DFD6}" dt="2023-10-07T07:38:47.275" v="3192" actId="14429"/>
          <ac:spMkLst>
            <pc:docMk/>
            <pc:sldMk cId="327210577" sldId="291"/>
            <ac:spMk id="95" creationId="{8B39FA20-4711-5EE3-C5A6-9C2F9DB171BE}"/>
          </ac:spMkLst>
        </pc:spChg>
        <pc:spChg chg="mod modVis">
          <ac:chgData name="Nicolas Sundqvist" userId="4ab87a78-26a9-42b5-a94b-25484133fa0b" providerId="ADAL" clId="{9A9EEDBD-574A-4024-B7F7-4FF07B30DFD6}" dt="2023-10-08T09:52:52.431" v="8041" actId="14429"/>
          <ac:spMkLst>
            <pc:docMk/>
            <pc:sldMk cId="327210577" sldId="291"/>
            <ac:spMk id="98" creationId="{1FE641F5-3EAE-4EAB-B9EF-C0DA852FE0D9}"/>
          </ac:spMkLst>
        </pc:spChg>
        <pc:spChg chg="mod">
          <ac:chgData name="Nicolas Sundqvist" userId="4ab87a78-26a9-42b5-a94b-25484133fa0b" providerId="ADAL" clId="{9A9EEDBD-574A-4024-B7F7-4FF07B30DFD6}" dt="2023-10-07T07:37:49.553" v="3186"/>
          <ac:spMkLst>
            <pc:docMk/>
            <pc:sldMk cId="327210577" sldId="291"/>
            <ac:spMk id="100" creationId="{8AA262A2-E114-1933-8596-C8C37F19B0DE}"/>
          </ac:spMkLst>
        </pc:spChg>
        <pc:spChg chg="mod">
          <ac:chgData name="Nicolas Sundqvist" userId="4ab87a78-26a9-42b5-a94b-25484133fa0b" providerId="ADAL" clId="{9A9EEDBD-574A-4024-B7F7-4FF07B30DFD6}" dt="2023-10-07T07:37:49.553" v="3186"/>
          <ac:spMkLst>
            <pc:docMk/>
            <pc:sldMk cId="327210577" sldId="291"/>
            <ac:spMk id="104" creationId="{E5FDD691-24AB-42EB-A86D-1A31F0507F51}"/>
          </ac:spMkLst>
        </pc:spChg>
        <pc:spChg chg="mod">
          <ac:chgData name="Nicolas Sundqvist" userId="4ab87a78-26a9-42b5-a94b-25484133fa0b" providerId="ADAL" clId="{9A9EEDBD-574A-4024-B7F7-4FF07B30DFD6}" dt="2023-10-07T07:37:49.553" v="3186"/>
          <ac:spMkLst>
            <pc:docMk/>
            <pc:sldMk cId="327210577" sldId="291"/>
            <ac:spMk id="106" creationId="{4CC40488-066D-716D-FAAC-362D36B3E692}"/>
          </ac:spMkLst>
        </pc:spChg>
        <pc:spChg chg="mod">
          <ac:chgData name="Nicolas Sundqvist" userId="4ab87a78-26a9-42b5-a94b-25484133fa0b" providerId="ADAL" clId="{9A9EEDBD-574A-4024-B7F7-4FF07B30DFD6}" dt="2023-10-07T07:37:49.553" v="3186"/>
          <ac:spMkLst>
            <pc:docMk/>
            <pc:sldMk cId="327210577" sldId="291"/>
            <ac:spMk id="107" creationId="{0DB0C08F-0E14-6D30-6A46-C4C57D87EF4C}"/>
          </ac:spMkLst>
        </pc:spChg>
        <pc:spChg chg="mod">
          <ac:chgData name="Nicolas Sundqvist" userId="4ab87a78-26a9-42b5-a94b-25484133fa0b" providerId="ADAL" clId="{9A9EEDBD-574A-4024-B7F7-4FF07B30DFD6}" dt="2023-10-07T07:37:49.553" v="3186"/>
          <ac:spMkLst>
            <pc:docMk/>
            <pc:sldMk cId="327210577" sldId="291"/>
            <ac:spMk id="108" creationId="{A01B7E67-AD99-DCF5-487F-443DBFE11C9A}"/>
          </ac:spMkLst>
        </pc:spChg>
        <pc:spChg chg="mod">
          <ac:chgData name="Nicolas Sundqvist" userId="4ab87a78-26a9-42b5-a94b-25484133fa0b" providerId="ADAL" clId="{9A9EEDBD-574A-4024-B7F7-4FF07B30DFD6}" dt="2023-10-07T07:37:49.553" v="3186"/>
          <ac:spMkLst>
            <pc:docMk/>
            <pc:sldMk cId="327210577" sldId="291"/>
            <ac:spMk id="109" creationId="{254D5F4A-0BD1-C577-2EBA-9630BA4B7ABA}"/>
          </ac:spMkLst>
        </pc:spChg>
        <pc:spChg chg="add del mod modVis">
          <ac:chgData name="Nicolas Sundqvist" userId="4ab87a78-26a9-42b5-a94b-25484133fa0b" providerId="ADAL" clId="{9A9EEDBD-574A-4024-B7F7-4FF07B30DFD6}" dt="2023-10-08T09:54:11.639" v="8090" actId="478"/>
          <ac:spMkLst>
            <pc:docMk/>
            <pc:sldMk cId="327210577" sldId="291"/>
            <ac:spMk id="111" creationId="{85E95DD3-7A0C-F5D0-12E8-A7F745EF99CC}"/>
          </ac:spMkLst>
        </pc:spChg>
        <pc:grpChg chg="mod topLvl">
          <ac:chgData name="Nicolas Sundqvist" userId="4ab87a78-26a9-42b5-a94b-25484133fa0b" providerId="ADAL" clId="{9A9EEDBD-574A-4024-B7F7-4FF07B30DFD6}" dt="2023-10-07T07:39:25.107" v="3199" actId="165"/>
          <ac:grpSpMkLst>
            <pc:docMk/>
            <pc:sldMk cId="327210577" sldId="291"/>
            <ac:grpSpMk id="2" creationId="{4AB0E8F2-49D1-48CD-9742-BBC93A6D24C3}"/>
          </ac:grpSpMkLst>
        </pc:grpChg>
        <pc:grpChg chg="mod">
          <ac:chgData name="Nicolas Sundqvist" userId="4ab87a78-26a9-42b5-a94b-25484133fa0b" providerId="ADAL" clId="{9A9EEDBD-574A-4024-B7F7-4FF07B30DFD6}" dt="2023-10-07T07:39:25.107" v="3199" actId="165"/>
          <ac:grpSpMkLst>
            <pc:docMk/>
            <pc:sldMk cId="327210577" sldId="291"/>
            <ac:grpSpMk id="4" creationId="{F4D7AE7F-2787-45EC-A136-61DE4B064821}"/>
          </ac:grpSpMkLst>
        </pc:grpChg>
        <pc:grpChg chg="mod">
          <ac:chgData name="Nicolas Sundqvist" userId="4ab87a78-26a9-42b5-a94b-25484133fa0b" providerId="ADAL" clId="{9A9EEDBD-574A-4024-B7F7-4FF07B30DFD6}" dt="2023-10-07T07:39:25.107" v="3199" actId="165"/>
          <ac:grpSpMkLst>
            <pc:docMk/>
            <pc:sldMk cId="327210577" sldId="291"/>
            <ac:grpSpMk id="5" creationId="{3C8E1972-ED1E-4EEB-845B-9A481344B306}"/>
          </ac:grpSpMkLst>
        </pc:grpChg>
        <pc:grpChg chg="add del mod">
          <ac:chgData name="Nicolas Sundqvist" userId="4ab87a78-26a9-42b5-a94b-25484133fa0b" providerId="ADAL" clId="{9A9EEDBD-574A-4024-B7F7-4FF07B30DFD6}" dt="2023-10-10T06:41:30.589" v="16393" actId="165"/>
          <ac:grpSpMkLst>
            <pc:docMk/>
            <pc:sldMk cId="327210577" sldId="291"/>
            <ac:grpSpMk id="28" creationId="{9410E4AF-DB5A-053A-0225-E7FE502BAE09}"/>
          </ac:grpSpMkLst>
        </pc:grpChg>
        <pc:grpChg chg="mod topLvl">
          <ac:chgData name="Nicolas Sundqvist" userId="4ab87a78-26a9-42b5-a94b-25484133fa0b" providerId="ADAL" clId="{9A9EEDBD-574A-4024-B7F7-4FF07B30DFD6}" dt="2023-10-07T07:39:34.157" v="3200" actId="165"/>
          <ac:grpSpMkLst>
            <pc:docMk/>
            <pc:sldMk cId="327210577" sldId="291"/>
            <ac:grpSpMk id="33" creationId="{C49A6BB0-B153-42A2-A746-C349C60EAD10}"/>
          </ac:grpSpMkLst>
        </pc:grpChg>
        <pc:grpChg chg="add del mod">
          <ac:chgData name="Nicolas Sundqvist" userId="4ab87a78-26a9-42b5-a94b-25484133fa0b" providerId="ADAL" clId="{9A9EEDBD-574A-4024-B7F7-4FF07B30DFD6}" dt="2023-10-10T06:39:50.280" v="16379" actId="478"/>
          <ac:grpSpMkLst>
            <pc:docMk/>
            <pc:sldMk cId="327210577" sldId="291"/>
            <ac:grpSpMk id="42" creationId="{7D274682-80ED-E711-E512-273F84C8839B}"/>
          </ac:grpSpMkLst>
        </pc:grpChg>
        <pc:grpChg chg="add mod">
          <ac:chgData name="Nicolas Sundqvist" userId="4ab87a78-26a9-42b5-a94b-25484133fa0b" providerId="ADAL" clId="{9A9EEDBD-574A-4024-B7F7-4FF07B30DFD6}" dt="2023-10-10T06:42:33.384" v="16400" actId="1076"/>
          <ac:grpSpMkLst>
            <pc:docMk/>
            <pc:sldMk cId="327210577" sldId="291"/>
            <ac:grpSpMk id="53" creationId="{A1456675-8A92-6C71-A1EE-2F9DE4E524B8}"/>
          </ac:grpSpMkLst>
        </pc:grpChg>
        <pc:grpChg chg="add mod modVis">
          <ac:chgData name="Nicolas Sundqvist" userId="4ab87a78-26a9-42b5-a94b-25484133fa0b" providerId="ADAL" clId="{9A9EEDBD-574A-4024-B7F7-4FF07B30DFD6}" dt="2023-10-08T09:54:03.917" v="8089" actId="33935"/>
          <ac:grpSpMkLst>
            <pc:docMk/>
            <pc:sldMk cId="327210577" sldId="291"/>
            <ac:grpSpMk id="56" creationId="{454EF4A6-0A03-580C-273C-010D3E38E132}"/>
          </ac:grpSpMkLst>
        </pc:grpChg>
        <pc:grpChg chg="mod">
          <ac:chgData name="Nicolas Sundqvist" userId="4ab87a78-26a9-42b5-a94b-25484133fa0b" providerId="ADAL" clId="{9A9EEDBD-574A-4024-B7F7-4FF07B30DFD6}" dt="2023-10-07T07:37:49.553" v="3186"/>
          <ac:grpSpMkLst>
            <pc:docMk/>
            <pc:sldMk cId="327210577" sldId="291"/>
            <ac:grpSpMk id="58" creationId="{22EAF267-5A03-0B9F-D930-3F49C5FEE80A}"/>
          </ac:grpSpMkLst>
        </pc:grpChg>
        <pc:grpChg chg="mod">
          <ac:chgData name="Nicolas Sundqvist" userId="4ab87a78-26a9-42b5-a94b-25484133fa0b" providerId="ADAL" clId="{9A9EEDBD-574A-4024-B7F7-4FF07B30DFD6}" dt="2023-10-07T07:37:49.553" v="3186"/>
          <ac:grpSpMkLst>
            <pc:docMk/>
            <pc:sldMk cId="327210577" sldId="291"/>
            <ac:grpSpMk id="59" creationId="{A2B3517C-E970-6BE9-9D3E-A1ECC90272F5}"/>
          </ac:grpSpMkLst>
        </pc:grpChg>
        <pc:grpChg chg="mod">
          <ac:chgData name="Nicolas Sundqvist" userId="4ab87a78-26a9-42b5-a94b-25484133fa0b" providerId="ADAL" clId="{9A9EEDBD-574A-4024-B7F7-4FF07B30DFD6}" dt="2023-10-07T07:37:49.553" v="3186"/>
          <ac:grpSpMkLst>
            <pc:docMk/>
            <pc:sldMk cId="327210577" sldId="291"/>
            <ac:grpSpMk id="60" creationId="{ECC5B593-6F38-7223-7A99-901D28AA1D45}"/>
          </ac:grpSpMkLst>
        </pc:grpChg>
        <pc:grpChg chg="mod">
          <ac:chgData name="Nicolas Sundqvist" userId="4ab87a78-26a9-42b5-a94b-25484133fa0b" providerId="ADAL" clId="{9A9EEDBD-574A-4024-B7F7-4FF07B30DFD6}" dt="2023-10-07T07:37:49.553" v="3186"/>
          <ac:grpSpMkLst>
            <pc:docMk/>
            <pc:sldMk cId="327210577" sldId="291"/>
            <ac:grpSpMk id="61" creationId="{DF972296-E690-669F-14EA-75360C65685B}"/>
          </ac:grpSpMkLst>
        </pc:grpChg>
        <pc:grpChg chg="mod">
          <ac:chgData name="Nicolas Sundqvist" userId="4ab87a78-26a9-42b5-a94b-25484133fa0b" providerId="ADAL" clId="{9A9EEDBD-574A-4024-B7F7-4FF07B30DFD6}" dt="2023-10-07T07:37:49.553" v="3186"/>
          <ac:grpSpMkLst>
            <pc:docMk/>
            <pc:sldMk cId="327210577" sldId="291"/>
            <ac:grpSpMk id="62" creationId="{C9498E7F-58B6-F071-8C1B-8B4D723465EB}"/>
          </ac:grpSpMkLst>
        </pc:grpChg>
        <pc:grpChg chg="mod">
          <ac:chgData name="Nicolas Sundqvist" userId="4ab87a78-26a9-42b5-a94b-25484133fa0b" providerId="ADAL" clId="{9A9EEDBD-574A-4024-B7F7-4FF07B30DFD6}" dt="2023-10-07T07:37:49.553" v="3186"/>
          <ac:grpSpMkLst>
            <pc:docMk/>
            <pc:sldMk cId="327210577" sldId="291"/>
            <ac:grpSpMk id="63" creationId="{F1E79D1E-27A0-9B3E-C1DD-807971F0DA6F}"/>
          </ac:grpSpMkLst>
        </pc:grpChg>
        <pc:grpChg chg="mod">
          <ac:chgData name="Nicolas Sundqvist" userId="4ab87a78-26a9-42b5-a94b-25484133fa0b" providerId="ADAL" clId="{9A9EEDBD-574A-4024-B7F7-4FF07B30DFD6}" dt="2023-10-07T07:37:49.553" v="3186"/>
          <ac:grpSpMkLst>
            <pc:docMk/>
            <pc:sldMk cId="327210577" sldId="291"/>
            <ac:grpSpMk id="64" creationId="{E069654D-8367-F9CD-38A9-1F5506299259}"/>
          </ac:grpSpMkLst>
        </pc:grpChg>
        <pc:grpChg chg="mod">
          <ac:chgData name="Nicolas Sundqvist" userId="4ab87a78-26a9-42b5-a94b-25484133fa0b" providerId="ADAL" clId="{9A9EEDBD-574A-4024-B7F7-4FF07B30DFD6}" dt="2023-10-07T07:37:49.553" v="3186"/>
          <ac:grpSpMkLst>
            <pc:docMk/>
            <pc:sldMk cId="327210577" sldId="291"/>
            <ac:grpSpMk id="65" creationId="{A3B97613-55AF-11AA-0C46-77EFCD44C982}"/>
          </ac:grpSpMkLst>
        </pc:grpChg>
        <pc:grpChg chg="mod">
          <ac:chgData name="Nicolas Sundqvist" userId="4ab87a78-26a9-42b5-a94b-25484133fa0b" providerId="ADAL" clId="{9A9EEDBD-574A-4024-B7F7-4FF07B30DFD6}" dt="2023-10-07T07:37:49.553" v="3186"/>
          <ac:grpSpMkLst>
            <pc:docMk/>
            <pc:sldMk cId="327210577" sldId="291"/>
            <ac:grpSpMk id="66" creationId="{B1550E66-3E44-86E4-F8F6-9A867122D60C}"/>
          </ac:grpSpMkLst>
        </pc:grpChg>
        <pc:grpChg chg="del mod topLvl">
          <ac:chgData name="Nicolas Sundqvist" userId="4ab87a78-26a9-42b5-a94b-25484133fa0b" providerId="ADAL" clId="{9A9EEDBD-574A-4024-B7F7-4FF07B30DFD6}" dt="2023-10-07T07:39:34.157" v="3200" actId="165"/>
          <ac:grpSpMkLst>
            <pc:docMk/>
            <pc:sldMk cId="327210577" sldId="291"/>
            <ac:grpSpMk id="96" creationId="{B6D0AD79-71B7-40E1-8CAB-BC733025DB2E}"/>
          </ac:grpSpMkLst>
        </pc:grpChg>
        <pc:grpChg chg="del">
          <ac:chgData name="Nicolas Sundqvist" userId="4ab87a78-26a9-42b5-a94b-25484133fa0b" providerId="ADAL" clId="{9A9EEDBD-574A-4024-B7F7-4FF07B30DFD6}" dt="2023-10-07T07:39:25.107" v="3199" actId="165"/>
          <ac:grpSpMkLst>
            <pc:docMk/>
            <pc:sldMk cId="327210577" sldId="291"/>
            <ac:grpSpMk id="97" creationId="{890997D2-92F3-4E42-971E-B298B0D50D71}"/>
          </ac:grpSpMkLst>
        </pc:grpChg>
        <pc:grpChg chg="add mod modVis">
          <ac:chgData name="Nicolas Sundqvist" userId="4ab87a78-26a9-42b5-a94b-25484133fa0b" providerId="ADAL" clId="{9A9EEDBD-574A-4024-B7F7-4FF07B30DFD6}" dt="2023-10-10T06:39:22.148" v="16376" actId="1076"/>
          <ac:grpSpMkLst>
            <pc:docMk/>
            <pc:sldMk cId="327210577" sldId="291"/>
            <ac:grpSpMk id="99" creationId="{6CC08D09-2D0C-B66B-7390-3DA7B2797B94}"/>
          </ac:grpSpMkLst>
        </pc:grpChg>
        <pc:grpChg chg="add mod modVis">
          <ac:chgData name="Nicolas Sundqvist" userId="4ab87a78-26a9-42b5-a94b-25484133fa0b" providerId="ADAL" clId="{9A9EEDBD-574A-4024-B7F7-4FF07B30DFD6}" dt="2023-10-08T09:54:03.917" v="8089" actId="33935"/>
          <ac:grpSpMkLst>
            <pc:docMk/>
            <pc:sldMk cId="327210577" sldId="291"/>
            <ac:grpSpMk id="105" creationId="{EEFE8B0B-B3B2-58F0-8B04-DE9DC47D25CB}"/>
          </ac:grpSpMkLst>
        </pc:grpChg>
        <pc:graphicFrameChg chg="mod">
          <ac:chgData name="Nicolas Sundqvist" userId="4ab87a78-26a9-42b5-a94b-25484133fa0b" providerId="ADAL" clId="{9A9EEDBD-574A-4024-B7F7-4FF07B30DFD6}" dt="2023-10-07T07:37:49.553" v="3186"/>
          <ac:graphicFrameMkLst>
            <pc:docMk/>
            <pc:sldMk cId="327210577" sldId="291"/>
            <ac:graphicFrameMk id="57" creationId="{94F3571C-7200-B735-1EB9-7C7226A2A2F9}"/>
          </ac:graphicFrameMkLst>
        </pc:graphicFrameChg>
        <pc:graphicFrameChg chg="add mod modVis">
          <ac:chgData name="Nicolas Sundqvist" userId="4ab87a78-26a9-42b5-a94b-25484133fa0b" providerId="ADAL" clId="{9A9EEDBD-574A-4024-B7F7-4FF07B30DFD6}" dt="2023-10-07T07:43:49.853" v="3232" actId="403"/>
          <ac:graphicFrameMkLst>
            <pc:docMk/>
            <pc:sldMk cId="327210577" sldId="291"/>
            <ac:graphicFrameMk id="110" creationId="{E896BBD2-E233-9724-4354-A10B17903302}"/>
          </ac:graphicFrameMkLst>
        </pc:graphicFrameChg>
        <pc:picChg chg="add mod topLvl">
          <ac:chgData name="Nicolas Sundqvist" userId="4ab87a78-26a9-42b5-a94b-25484133fa0b" providerId="ADAL" clId="{9A9EEDBD-574A-4024-B7F7-4FF07B30DFD6}" dt="2023-10-10T06:41:42.940" v="16394" actId="164"/>
          <ac:picMkLst>
            <pc:docMk/>
            <pc:sldMk cId="327210577" sldId="291"/>
            <ac:picMk id="23" creationId="{EB41E16D-BCD5-5F58-3BA4-5B086ACC7C06}"/>
          </ac:picMkLst>
        </pc:picChg>
        <pc:picChg chg="add mod topLvl">
          <ac:chgData name="Nicolas Sundqvist" userId="4ab87a78-26a9-42b5-a94b-25484133fa0b" providerId="ADAL" clId="{9A9EEDBD-574A-4024-B7F7-4FF07B30DFD6}" dt="2023-10-10T06:41:42.940" v="16394" actId="164"/>
          <ac:picMkLst>
            <pc:docMk/>
            <pc:sldMk cId="327210577" sldId="291"/>
            <ac:picMk id="25" creationId="{85307E5E-C240-D226-FD49-769E4AA88954}"/>
          </ac:picMkLst>
        </pc:picChg>
        <pc:picChg chg="add mod topLvl">
          <ac:chgData name="Nicolas Sundqvist" userId="4ab87a78-26a9-42b5-a94b-25484133fa0b" providerId="ADAL" clId="{9A9EEDBD-574A-4024-B7F7-4FF07B30DFD6}" dt="2023-10-10T06:41:42.940" v="16394" actId="164"/>
          <ac:picMkLst>
            <pc:docMk/>
            <pc:sldMk cId="327210577" sldId="291"/>
            <ac:picMk id="26" creationId="{D75C445C-4594-3A9D-F560-EF6FF675E1C3}"/>
          </ac:picMkLst>
        </pc:picChg>
        <pc:cxnChg chg="mod">
          <ac:chgData name="Nicolas Sundqvist" userId="4ab87a78-26a9-42b5-a94b-25484133fa0b" providerId="ADAL" clId="{9A9EEDBD-574A-4024-B7F7-4FF07B30DFD6}" dt="2023-10-07T07:39:25.107" v="3199" actId="165"/>
          <ac:cxnSpMkLst>
            <pc:docMk/>
            <pc:sldMk cId="327210577" sldId="291"/>
            <ac:cxnSpMk id="3" creationId="{5756AA25-3A8E-4AC8-B5E6-566294460787}"/>
          </ac:cxnSpMkLst>
        </pc:cxnChg>
        <pc:cxnChg chg="mod">
          <ac:chgData name="Nicolas Sundqvist" userId="4ab87a78-26a9-42b5-a94b-25484133fa0b" providerId="ADAL" clId="{9A9EEDBD-574A-4024-B7F7-4FF07B30DFD6}" dt="2023-10-07T07:39:25.107" v="3199" actId="165"/>
          <ac:cxnSpMkLst>
            <pc:docMk/>
            <pc:sldMk cId="327210577" sldId="291"/>
            <ac:cxnSpMk id="6" creationId="{00D4611F-DD14-474E-A655-D4F1A0B5C985}"/>
          </ac:cxnSpMkLst>
        </pc:cxnChg>
        <pc:cxnChg chg="mod">
          <ac:chgData name="Nicolas Sundqvist" userId="4ab87a78-26a9-42b5-a94b-25484133fa0b" providerId="ADAL" clId="{9A9EEDBD-574A-4024-B7F7-4FF07B30DFD6}" dt="2023-10-07T07:39:25.107" v="3199" actId="165"/>
          <ac:cxnSpMkLst>
            <pc:docMk/>
            <pc:sldMk cId="327210577" sldId="291"/>
            <ac:cxnSpMk id="7" creationId="{4069A4C1-FC90-4BEB-9A82-C66B5AB452F1}"/>
          </ac:cxnSpMkLst>
        </pc:cxnChg>
        <pc:cxnChg chg="mod">
          <ac:chgData name="Nicolas Sundqvist" userId="4ab87a78-26a9-42b5-a94b-25484133fa0b" providerId="ADAL" clId="{9A9EEDBD-574A-4024-B7F7-4FF07B30DFD6}" dt="2023-10-07T07:39:25.107" v="3199" actId="165"/>
          <ac:cxnSpMkLst>
            <pc:docMk/>
            <pc:sldMk cId="327210577" sldId="291"/>
            <ac:cxnSpMk id="8" creationId="{F0DC85E2-C43C-4A8F-B99D-6AF1AC912FBB}"/>
          </ac:cxnSpMkLst>
        </pc:cxnChg>
        <pc:cxnChg chg="mod">
          <ac:chgData name="Nicolas Sundqvist" userId="4ab87a78-26a9-42b5-a94b-25484133fa0b" providerId="ADAL" clId="{9A9EEDBD-574A-4024-B7F7-4FF07B30DFD6}" dt="2023-10-07T07:39:25.107" v="3199" actId="165"/>
          <ac:cxnSpMkLst>
            <pc:docMk/>
            <pc:sldMk cId="327210577" sldId="291"/>
            <ac:cxnSpMk id="9" creationId="{2690495F-8F43-40E8-ABFC-098E4E4BC764}"/>
          </ac:cxnSpMkLst>
        </pc:cxnChg>
        <pc:cxnChg chg="mod">
          <ac:chgData name="Nicolas Sundqvist" userId="4ab87a78-26a9-42b5-a94b-25484133fa0b" providerId="ADAL" clId="{9A9EEDBD-574A-4024-B7F7-4FF07B30DFD6}" dt="2023-10-07T07:39:25.107" v="3199" actId="165"/>
          <ac:cxnSpMkLst>
            <pc:docMk/>
            <pc:sldMk cId="327210577" sldId="291"/>
            <ac:cxnSpMk id="10" creationId="{CC121AB1-F28B-4082-BC95-DD514B1ACD62}"/>
          </ac:cxnSpMkLst>
        </pc:cxnChg>
        <pc:cxnChg chg="mod">
          <ac:chgData name="Nicolas Sundqvist" userId="4ab87a78-26a9-42b5-a94b-25484133fa0b" providerId="ADAL" clId="{9A9EEDBD-574A-4024-B7F7-4FF07B30DFD6}" dt="2023-10-07T07:39:25.107" v="3199" actId="165"/>
          <ac:cxnSpMkLst>
            <pc:docMk/>
            <pc:sldMk cId="327210577" sldId="291"/>
            <ac:cxnSpMk id="13" creationId="{8576D660-FE79-4F50-A476-0E9DDA96E850}"/>
          </ac:cxnSpMkLst>
        </pc:cxnChg>
        <pc:cxnChg chg="mod">
          <ac:chgData name="Nicolas Sundqvist" userId="4ab87a78-26a9-42b5-a94b-25484133fa0b" providerId="ADAL" clId="{9A9EEDBD-574A-4024-B7F7-4FF07B30DFD6}" dt="2023-10-07T07:39:25.107" v="3199" actId="165"/>
          <ac:cxnSpMkLst>
            <pc:docMk/>
            <pc:sldMk cId="327210577" sldId="291"/>
            <ac:cxnSpMk id="14" creationId="{A720EB45-07F7-47E0-831D-A8B488B0799F}"/>
          </ac:cxnSpMkLst>
        </pc:cxnChg>
        <pc:cxnChg chg="mod">
          <ac:chgData name="Nicolas Sundqvist" userId="4ab87a78-26a9-42b5-a94b-25484133fa0b" providerId="ADAL" clId="{9A9EEDBD-574A-4024-B7F7-4FF07B30DFD6}" dt="2023-10-10T06:39:21.488" v="16375" actId="14100"/>
          <ac:cxnSpMkLst>
            <pc:docMk/>
            <pc:sldMk cId="327210577" sldId="291"/>
            <ac:cxnSpMk id="101" creationId="{F7744B6B-F60A-1CBA-BB08-2288F1EB51CC}"/>
          </ac:cxnSpMkLst>
        </pc:cxnChg>
        <pc:cxnChg chg="mod">
          <ac:chgData name="Nicolas Sundqvist" userId="4ab87a78-26a9-42b5-a94b-25484133fa0b" providerId="ADAL" clId="{9A9EEDBD-574A-4024-B7F7-4FF07B30DFD6}" dt="2023-10-10T06:39:20.888" v="16374" actId="14100"/>
          <ac:cxnSpMkLst>
            <pc:docMk/>
            <pc:sldMk cId="327210577" sldId="291"/>
            <ac:cxnSpMk id="102" creationId="{827D85B5-3154-AE0F-1585-AD68EE60D2D2}"/>
          </ac:cxnSpMkLst>
        </pc:cxnChg>
        <pc:cxnChg chg="mod">
          <ac:chgData name="Nicolas Sundqvist" userId="4ab87a78-26a9-42b5-a94b-25484133fa0b" providerId="ADAL" clId="{9A9EEDBD-574A-4024-B7F7-4FF07B30DFD6}" dt="2023-10-10T06:39:20.199" v="16373" actId="14100"/>
          <ac:cxnSpMkLst>
            <pc:docMk/>
            <pc:sldMk cId="327210577" sldId="291"/>
            <ac:cxnSpMk id="103" creationId="{1D65936A-9820-92D7-3CBF-666366229F5E}"/>
          </ac:cxnSpMkLst>
        </pc:cxnChg>
      </pc:sldChg>
      <pc:sldChg chg="addSp delSp modSp new mod ord modAnim">
        <pc:chgData name="Nicolas Sundqvist" userId="4ab87a78-26a9-42b5-a94b-25484133fa0b" providerId="ADAL" clId="{9A9EEDBD-574A-4024-B7F7-4FF07B30DFD6}" dt="2023-10-09T15:17:20.506" v="15743"/>
        <pc:sldMkLst>
          <pc:docMk/>
          <pc:sldMk cId="769153044" sldId="292"/>
        </pc:sldMkLst>
        <pc:spChg chg="add mod">
          <ac:chgData name="Nicolas Sundqvist" userId="4ab87a78-26a9-42b5-a94b-25484133fa0b" providerId="ADAL" clId="{9A9EEDBD-574A-4024-B7F7-4FF07B30DFD6}" dt="2023-10-07T09:07:17.195" v="4228" actId="1076"/>
          <ac:spMkLst>
            <pc:docMk/>
            <pc:sldMk cId="769153044" sldId="292"/>
            <ac:spMk id="3" creationId="{89C75E89-0E81-0D56-71D6-B5E8ACBBDB7D}"/>
          </ac:spMkLst>
        </pc:spChg>
        <pc:spChg chg="add mod">
          <ac:chgData name="Nicolas Sundqvist" userId="4ab87a78-26a9-42b5-a94b-25484133fa0b" providerId="ADAL" clId="{9A9EEDBD-574A-4024-B7F7-4FF07B30DFD6}" dt="2023-10-07T09:07:20.208" v="4229" actId="1076"/>
          <ac:spMkLst>
            <pc:docMk/>
            <pc:sldMk cId="769153044" sldId="292"/>
            <ac:spMk id="4" creationId="{BB53EDB6-9414-E22F-5AB5-E033BD6D930B}"/>
          </ac:spMkLst>
        </pc:spChg>
        <pc:spChg chg="add mod topLvl">
          <ac:chgData name="Nicolas Sundqvist" userId="4ab87a78-26a9-42b5-a94b-25484133fa0b" providerId="ADAL" clId="{9A9EEDBD-574A-4024-B7F7-4FF07B30DFD6}" dt="2023-10-08T07:29:35.463" v="5312" actId="14100"/>
          <ac:spMkLst>
            <pc:docMk/>
            <pc:sldMk cId="769153044" sldId="292"/>
            <ac:spMk id="7" creationId="{60A1044A-1395-6E07-2814-81B8E1BE58D9}"/>
          </ac:spMkLst>
        </pc:spChg>
        <pc:spChg chg="add mod">
          <ac:chgData name="Nicolas Sundqvist" userId="4ab87a78-26a9-42b5-a94b-25484133fa0b" providerId="ADAL" clId="{9A9EEDBD-574A-4024-B7F7-4FF07B30DFD6}" dt="2023-10-07T09:06:55.318" v="4221" actId="403"/>
          <ac:spMkLst>
            <pc:docMk/>
            <pc:sldMk cId="769153044" sldId="292"/>
            <ac:spMk id="11" creationId="{5B9249E4-8BA9-FC4F-5BE1-CB62C18078ED}"/>
          </ac:spMkLst>
        </pc:spChg>
        <pc:spChg chg="add mod">
          <ac:chgData name="Nicolas Sundqvist" userId="4ab87a78-26a9-42b5-a94b-25484133fa0b" providerId="ADAL" clId="{9A9EEDBD-574A-4024-B7F7-4FF07B30DFD6}" dt="2023-10-07T09:06:55.318" v="4221" actId="403"/>
          <ac:spMkLst>
            <pc:docMk/>
            <pc:sldMk cId="769153044" sldId="292"/>
            <ac:spMk id="12" creationId="{016B75D2-C751-B98D-EE1A-1C7257A6D9B0}"/>
          </ac:spMkLst>
        </pc:spChg>
        <pc:spChg chg="add mod">
          <ac:chgData name="Nicolas Sundqvist" userId="4ab87a78-26a9-42b5-a94b-25484133fa0b" providerId="ADAL" clId="{9A9EEDBD-574A-4024-B7F7-4FF07B30DFD6}" dt="2023-10-07T09:06:55.318" v="4221" actId="403"/>
          <ac:spMkLst>
            <pc:docMk/>
            <pc:sldMk cId="769153044" sldId="292"/>
            <ac:spMk id="13" creationId="{71DC0822-97C8-C885-7608-32E13B6712CB}"/>
          </ac:spMkLst>
        </pc:spChg>
        <pc:spChg chg="add mod topLvl">
          <ac:chgData name="Nicolas Sundqvist" userId="4ab87a78-26a9-42b5-a94b-25484133fa0b" providerId="ADAL" clId="{9A9EEDBD-574A-4024-B7F7-4FF07B30DFD6}" dt="2023-10-07T09:13:58.633" v="4337" actId="164"/>
          <ac:spMkLst>
            <pc:docMk/>
            <pc:sldMk cId="769153044" sldId="292"/>
            <ac:spMk id="16" creationId="{0A2D0B0C-17A2-7306-DB96-B05C12C9FA2C}"/>
          </ac:spMkLst>
        </pc:spChg>
        <pc:spChg chg="add del">
          <ac:chgData name="Nicolas Sundqvist" userId="4ab87a78-26a9-42b5-a94b-25484133fa0b" providerId="ADAL" clId="{9A9EEDBD-574A-4024-B7F7-4FF07B30DFD6}" dt="2023-10-07T09:09:38.006" v="4234" actId="478"/>
          <ac:spMkLst>
            <pc:docMk/>
            <pc:sldMk cId="769153044" sldId="292"/>
            <ac:spMk id="17" creationId="{17D44D6C-91D3-F4FA-AD01-D77D3CF67143}"/>
          </ac:spMkLst>
        </pc:spChg>
        <pc:spChg chg="add mod topLvl">
          <ac:chgData name="Nicolas Sundqvist" userId="4ab87a78-26a9-42b5-a94b-25484133fa0b" providerId="ADAL" clId="{9A9EEDBD-574A-4024-B7F7-4FF07B30DFD6}" dt="2023-10-07T09:13:58.633" v="4337" actId="164"/>
          <ac:spMkLst>
            <pc:docMk/>
            <pc:sldMk cId="769153044" sldId="292"/>
            <ac:spMk id="18" creationId="{B9EB9D03-C886-F883-5E77-42A5DAF5CB1B}"/>
          </ac:spMkLst>
        </pc:spChg>
        <pc:spChg chg="add mod topLvl">
          <ac:chgData name="Nicolas Sundqvist" userId="4ab87a78-26a9-42b5-a94b-25484133fa0b" providerId="ADAL" clId="{9A9EEDBD-574A-4024-B7F7-4FF07B30DFD6}" dt="2023-10-07T09:13:58.633" v="4337" actId="164"/>
          <ac:spMkLst>
            <pc:docMk/>
            <pc:sldMk cId="769153044" sldId="292"/>
            <ac:spMk id="40" creationId="{4AFA8959-B641-F3A2-5147-A9E586E251B9}"/>
          </ac:spMkLst>
        </pc:spChg>
        <pc:spChg chg="mod">
          <ac:chgData name="Nicolas Sundqvist" userId="4ab87a78-26a9-42b5-a94b-25484133fa0b" providerId="ADAL" clId="{9A9EEDBD-574A-4024-B7F7-4FF07B30DFD6}" dt="2023-10-07T09:15:14.824" v="4348" actId="208"/>
          <ac:spMkLst>
            <pc:docMk/>
            <pc:sldMk cId="769153044" sldId="292"/>
            <ac:spMk id="44" creationId="{1EA6F8AE-A751-C519-B72D-EBFC204FDD05}"/>
          </ac:spMkLst>
        </pc:spChg>
        <pc:spChg chg="mod">
          <ac:chgData name="Nicolas Sundqvist" userId="4ab87a78-26a9-42b5-a94b-25484133fa0b" providerId="ADAL" clId="{9A9EEDBD-574A-4024-B7F7-4FF07B30DFD6}" dt="2023-10-07T09:15:14.824" v="4348" actId="208"/>
          <ac:spMkLst>
            <pc:docMk/>
            <pc:sldMk cId="769153044" sldId="292"/>
            <ac:spMk id="45" creationId="{1C064F2B-B417-54BB-9B50-1C93B94419D7}"/>
          </ac:spMkLst>
        </pc:spChg>
        <pc:spChg chg="mod">
          <ac:chgData name="Nicolas Sundqvist" userId="4ab87a78-26a9-42b5-a94b-25484133fa0b" providerId="ADAL" clId="{9A9EEDBD-574A-4024-B7F7-4FF07B30DFD6}" dt="2023-10-07T09:15:18.465" v="4349" actId="207"/>
          <ac:spMkLst>
            <pc:docMk/>
            <pc:sldMk cId="769153044" sldId="292"/>
            <ac:spMk id="50" creationId="{0CBBFF96-AAB2-5948-95AB-8E4F72B2FE49}"/>
          </ac:spMkLst>
        </pc:spChg>
        <pc:spChg chg="mod">
          <ac:chgData name="Nicolas Sundqvist" userId="4ab87a78-26a9-42b5-a94b-25484133fa0b" providerId="ADAL" clId="{9A9EEDBD-574A-4024-B7F7-4FF07B30DFD6}" dt="2023-10-07T09:14:45.900" v="4345" actId="208"/>
          <ac:spMkLst>
            <pc:docMk/>
            <pc:sldMk cId="769153044" sldId="292"/>
            <ac:spMk id="52" creationId="{9E833813-FB8E-A032-0241-6D31EFB7BFE6}"/>
          </ac:spMkLst>
        </pc:spChg>
        <pc:spChg chg="mod">
          <ac:chgData name="Nicolas Sundqvist" userId="4ab87a78-26a9-42b5-a94b-25484133fa0b" providerId="ADAL" clId="{9A9EEDBD-574A-4024-B7F7-4FF07B30DFD6}" dt="2023-10-07T09:14:45.900" v="4345" actId="208"/>
          <ac:spMkLst>
            <pc:docMk/>
            <pc:sldMk cId="769153044" sldId="292"/>
            <ac:spMk id="53" creationId="{7BE35605-3A11-13D4-5BB3-2F628CDB11DC}"/>
          </ac:spMkLst>
        </pc:spChg>
        <pc:spChg chg="mod">
          <ac:chgData name="Nicolas Sundqvist" userId="4ab87a78-26a9-42b5-a94b-25484133fa0b" providerId="ADAL" clId="{9A9EEDBD-574A-4024-B7F7-4FF07B30DFD6}" dt="2023-10-07T09:14:35.780" v="4344" actId="207"/>
          <ac:spMkLst>
            <pc:docMk/>
            <pc:sldMk cId="769153044" sldId="292"/>
            <ac:spMk id="58" creationId="{DDB342FB-EF9C-5247-FC44-05F5F4D7A151}"/>
          </ac:spMkLst>
        </pc:spChg>
        <pc:spChg chg="add mod">
          <ac:chgData name="Nicolas Sundqvist" userId="4ab87a78-26a9-42b5-a94b-25484133fa0b" providerId="ADAL" clId="{9A9EEDBD-574A-4024-B7F7-4FF07B30DFD6}" dt="2023-10-07T09:22:55.011" v="4457" actId="555"/>
          <ac:spMkLst>
            <pc:docMk/>
            <pc:sldMk cId="769153044" sldId="292"/>
            <ac:spMk id="59" creationId="{B6FE1BBA-8EF4-87A5-2EAC-4E4FC17C658D}"/>
          </ac:spMkLst>
        </pc:spChg>
        <pc:spChg chg="add mod">
          <ac:chgData name="Nicolas Sundqvist" userId="4ab87a78-26a9-42b5-a94b-25484133fa0b" providerId="ADAL" clId="{9A9EEDBD-574A-4024-B7F7-4FF07B30DFD6}" dt="2023-10-07T09:23:26.072" v="4474" actId="12788"/>
          <ac:spMkLst>
            <pc:docMk/>
            <pc:sldMk cId="769153044" sldId="292"/>
            <ac:spMk id="74" creationId="{88FB41F8-0601-11D5-5847-9FE3B1BF8D27}"/>
          </ac:spMkLst>
        </pc:spChg>
        <pc:grpChg chg="add del mod">
          <ac:chgData name="Nicolas Sundqvist" userId="4ab87a78-26a9-42b5-a94b-25484133fa0b" providerId="ADAL" clId="{9A9EEDBD-574A-4024-B7F7-4FF07B30DFD6}" dt="2023-10-07T09:13:50.916" v="4336" actId="165"/>
          <ac:grpSpMkLst>
            <pc:docMk/>
            <pc:sldMk cId="769153044" sldId="292"/>
            <ac:grpSpMk id="41" creationId="{AA3C05DA-61BC-AEA0-769D-F24A294A51E1}"/>
          </ac:grpSpMkLst>
        </pc:grpChg>
        <pc:grpChg chg="add mod">
          <ac:chgData name="Nicolas Sundqvist" userId="4ab87a78-26a9-42b5-a94b-25484133fa0b" providerId="ADAL" clId="{9A9EEDBD-574A-4024-B7F7-4FF07B30DFD6}" dt="2023-10-07T09:18:32.358" v="4408" actId="1076"/>
          <ac:grpSpMkLst>
            <pc:docMk/>
            <pc:sldMk cId="769153044" sldId="292"/>
            <ac:grpSpMk id="42" creationId="{3FE97623-307E-E939-2868-4653B632816E}"/>
          </ac:grpSpMkLst>
        </pc:grpChg>
        <pc:grpChg chg="add mod">
          <ac:chgData name="Nicolas Sundqvist" userId="4ab87a78-26a9-42b5-a94b-25484133fa0b" providerId="ADAL" clId="{9A9EEDBD-574A-4024-B7F7-4FF07B30DFD6}" dt="2023-10-07T09:18:32.358" v="4408" actId="1076"/>
          <ac:grpSpMkLst>
            <pc:docMk/>
            <pc:sldMk cId="769153044" sldId="292"/>
            <ac:grpSpMk id="43" creationId="{94A350AC-52D2-C38A-DAE6-407847A4BEB7}"/>
          </ac:grpSpMkLst>
        </pc:grpChg>
        <pc:grpChg chg="add mod">
          <ac:chgData name="Nicolas Sundqvist" userId="4ab87a78-26a9-42b5-a94b-25484133fa0b" providerId="ADAL" clId="{9A9EEDBD-574A-4024-B7F7-4FF07B30DFD6}" dt="2023-10-07T09:18:32.358" v="4408" actId="1076"/>
          <ac:grpSpMkLst>
            <pc:docMk/>
            <pc:sldMk cId="769153044" sldId="292"/>
            <ac:grpSpMk id="51" creationId="{523826D1-6B6C-56CF-F778-06A6F116AC36}"/>
          </ac:grpSpMkLst>
        </pc:grpChg>
        <pc:grpChg chg="add mod">
          <ac:chgData name="Nicolas Sundqvist" userId="4ab87a78-26a9-42b5-a94b-25484133fa0b" providerId="ADAL" clId="{9A9EEDBD-574A-4024-B7F7-4FF07B30DFD6}" dt="2023-10-07T09:23:26.072" v="4474" actId="12788"/>
          <ac:grpSpMkLst>
            <pc:docMk/>
            <pc:sldMk cId="769153044" sldId="292"/>
            <ac:grpSpMk id="75" creationId="{F65263B3-5028-27A9-4897-8B91CF514BE8}"/>
          </ac:grpSpMkLst>
        </pc:grpChg>
        <pc:picChg chg="add mod">
          <ac:chgData name="Nicolas Sundqvist" userId="4ab87a78-26a9-42b5-a94b-25484133fa0b" providerId="ADAL" clId="{9A9EEDBD-574A-4024-B7F7-4FF07B30DFD6}" dt="2023-10-07T09:00:16.764" v="4156"/>
          <ac:picMkLst>
            <pc:docMk/>
            <pc:sldMk cId="769153044" sldId="292"/>
            <ac:picMk id="2" creationId="{F9607967-1769-C45D-CDB2-86F940B7AB25}"/>
          </ac:picMkLst>
        </pc:picChg>
        <pc:picChg chg="add mod">
          <ac:chgData name="Nicolas Sundqvist" userId="4ab87a78-26a9-42b5-a94b-25484133fa0b" providerId="ADAL" clId="{9A9EEDBD-574A-4024-B7F7-4FF07B30DFD6}" dt="2023-10-07T09:06:46.943" v="4189" actId="1076"/>
          <ac:picMkLst>
            <pc:docMk/>
            <pc:sldMk cId="769153044" sldId="292"/>
            <ac:picMk id="5" creationId="{179B908D-B970-5FC9-3C4B-F41092DD89AC}"/>
          </ac:picMkLst>
        </pc:picChg>
        <pc:picChg chg="add mod">
          <ac:chgData name="Nicolas Sundqvist" userId="4ab87a78-26a9-42b5-a94b-25484133fa0b" providerId="ADAL" clId="{9A9EEDBD-574A-4024-B7F7-4FF07B30DFD6}" dt="2023-10-07T09:06:41.891" v="4187" actId="1076"/>
          <ac:picMkLst>
            <pc:docMk/>
            <pc:sldMk cId="769153044" sldId="292"/>
            <ac:picMk id="8" creationId="{5B7A9EA5-2DBB-EF25-9F98-0A10185DA393}"/>
          </ac:picMkLst>
        </pc:picChg>
        <pc:picChg chg="add mod">
          <ac:chgData name="Nicolas Sundqvist" userId="4ab87a78-26a9-42b5-a94b-25484133fa0b" providerId="ADAL" clId="{9A9EEDBD-574A-4024-B7F7-4FF07B30DFD6}" dt="2023-10-07T09:06:41.891" v="4187" actId="1076"/>
          <ac:picMkLst>
            <pc:docMk/>
            <pc:sldMk cId="769153044" sldId="292"/>
            <ac:picMk id="9" creationId="{394BBFE7-33DC-06C9-1F8F-F50A5E918B1C}"/>
          </ac:picMkLst>
        </pc:picChg>
        <pc:picChg chg="add mod">
          <ac:chgData name="Nicolas Sundqvist" userId="4ab87a78-26a9-42b5-a94b-25484133fa0b" providerId="ADAL" clId="{9A9EEDBD-574A-4024-B7F7-4FF07B30DFD6}" dt="2023-10-07T09:06:41.891" v="4187" actId="1076"/>
          <ac:picMkLst>
            <pc:docMk/>
            <pc:sldMk cId="769153044" sldId="292"/>
            <ac:picMk id="10" creationId="{B63FD560-03B0-A3F9-8EA2-F6138B718C80}"/>
          </ac:picMkLst>
        </pc:picChg>
        <pc:picChg chg="add del mod">
          <ac:chgData name="Nicolas Sundqvist" userId="4ab87a78-26a9-42b5-a94b-25484133fa0b" providerId="ADAL" clId="{9A9EEDBD-574A-4024-B7F7-4FF07B30DFD6}" dt="2023-10-07T09:20:09.898" v="4415" actId="478"/>
          <ac:picMkLst>
            <pc:docMk/>
            <pc:sldMk cId="769153044" sldId="292"/>
            <ac:picMk id="65" creationId="{C558B72E-4F4E-8569-4B17-8472618E6D40}"/>
          </ac:picMkLst>
        </pc:picChg>
        <pc:picChg chg="add mod">
          <ac:chgData name="Nicolas Sundqvist" userId="4ab87a78-26a9-42b5-a94b-25484133fa0b" providerId="ADAL" clId="{9A9EEDBD-574A-4024-B7F7-4FF07B30DFD6}" dt="2023-10-07T09:22:37.294" v="4455" actId="164"/>
          <ac:picMkLst>
            <pc:docMk/>
            <pc:sldMk cId="769153044" sldId="292"/>
            <ac:picMk id="67" creationId="{AC8E2FB7-690C-A63F-9F54-F124A0EDA901}"/>
          </ac:picMkLst>
        </pc:picChg>
        <pc:picChg chg="add mod">
          <ac:chgData name="Nicolas Sundqvist" userId="4ab87a78-26a9-42b5-a94b-25484133fa0b" providerId="ADAL" clId="{9A9EEDBD-574A-4024-B7F7-4FF07B30DFD6}" dt="2023-10-07T09:22:37.294" v="4455" actId="164"/>
          <ac:picMkLst>
            <pc:docMk/>
            <pc:sldMk cId="769153044" sldId="292"/>
            <ac:picMk id="69" creationId="{B8ED60BC-4A5A-F247-EB47-FB0AD5CFE34C}"/>
          </ac:picMkLst>
        </pc:picChg>
        <pc:picChg chg="add mod">
          <ac:chgData name="Nicolas Sundqvist" userId="4ab87a78-26a9-42b5-a94b-25484133fa0b" providerId="ADAL" clId="{9A9EEDBD-574A-4024-B7F7-4FF07B30DFD6}" dt="2023-10-07T09:22:37.294" v="4455" actId="164"/>
          <ac:picMkLst>
            <pc:docMk/>
            <pc:sldMk cId="769153044" sldId="292"/>
            <ac:picMk id="71" creationId="{81E8B760-CF09-DBAE-A1FC-02F13692F54B}"/>
          </ac:picMkLst>
        </pc:picChg>
        <pc:picChg chg="add mod">
          <ac:chgData name="Nicolas Sundqvist" userId="4ab87a78-26a9-42b5-a94b-25484133fa0b" providerId="ADAL" clId="{9A9EEDBD-574A-4024-B7F7-4FF07B30DFD6}" dt="2023-10-07T09:22:37.294" v="4455" actId="164"/>
          <ac:picMkLst>
            <pc:docMk/>
            <pc:sldMk cId="769153044" sldId="292"/>
            <ac:picMk id="73" creationId="{9EAF8A50-AD11-FE59-2238-8C66DB996398}"/>
          </ac:picMkLst>
        </pc:picChg>
        <pc:cxnChg chg="add mod">
          <ac:chgData name="Nicolas Sundqvist" userId="4ab87a78-26a9-42b5-a94b-25484133fa0b" providerId="ADAL" clId="{9A9EEDBD-574A-4024-B7F7-4FF07B30DFD6}" dt="2023-10-07T09:06:41.891" v="4187" actId="1076"/>
          <ac:cxnSpMkLst>
            <pc:docMk/>
            <pc:sldMk cId="769153044" sldId="292"/>
            <ac:cxnSpMk id="14" creationId="{CE95ECC8-B518-4282-3AA3-DD889FCF76B7}"/>
          </ac:cxnSpMkLst>
        </pc:cxnChg>
        <pc:cxnChg chg="add mod">
          <ac:chgData name="Nicolas Sundqvist" userId="4ab87a78-26a9-42b5-a94b-25484133fa0b" providerId="ADAL" clId="{9A9EEDBD-574A-4024-B7F7-4FF07B30DFD6}" dt="2023-10-07T09:06:41.891" v="4187" actId="1076"/>
          <ac:cxnSpMkLst>
            <pc:docMk/>
            <pc:sldMk cId="769153044" sldId="292"/>
            <ac:cxnSpMk id="15" creationId="{4A10615A-F85E-38AD-CBD9-288F941F0D11}"/>
          </ac:cxnSpMkLst>
        </pc:cxnChg>
        <pc:cxnChg chg="add mod topLvl">
          <ac:chgData name="Nicolas Sundqvist" userId="4ab87a78-26a9-42b5-a94b-25484133fa0b" providerId="ADAL" clId="{9A9EEDBD-574A-4024-B7F7-4FF07B30DFD6}" dt="2023-10-07T09:13:58.633" v="4337" actId="164"/>
          <ac:cxnSpMkLst>
            <pc:docMk/>
            <pc:sldMk cId="769153044" sldId="292"/>
            <ac:cxnSpMk id="20" creationId="{5CBF64C6-8DA7-3D07-C019-F26E01EF2DA9}"/>
          </ac:cxnSpMkLst>
        </pc:cxnChg>
        <pc:cxnChg chg="add mod topLvl">
          <ac:chgData name="Nicolas Sundqvist" userId="4ab87a78-26a9-42b5-a94b-25484133fa0b" providerId="ADAL" clId="{9A9EEDBD-574A-4024-B7F7-4FF07B30DFD6}" dt="2023-10-07T09:13:58.633" v="4337" actId="164"/>
          <ac:cxnSpMkLst>
            <pc:docMk/>
            <pc:sldMk cId="769153044" sldId="292"/>
            <ac:cxnSpMk id="23" creationId="{96BC6565-FA0B-D2A0-A593-615586FA6441}"/>
          </ac:cxnSpMkLst>
        </pc:cxnChg>
        <pc:cxnChg chg="add mod topLvl">
          <ac:chgData name="Nicolas Sundqvist" userId="4ab87a78-26a9-42b5-a94b-25484133fa0b" providerId="ADAL" clId="{9A9EEDBD-574A-4024-B7F7-4FF07B30DFD6}" dt="2023-10-07T09:13:58.633" v="4337" actId="164"/>
          <ac:cxnSpMkLst>
            <pc:docMk/>
            <pc:sldMk cId="769153044" sldId="292"/>
            <ac:cxnSpMk id="27" creationId="{56194366-75B1-45EB-B7DA-74C103D36C21}"/>
          </ac:cxnSpMkLst>
        </pc:cxnChg>
        <pc:cxnChg chg="add mod topLvl">
          <ac:chgData name="Nicolas Sundqvist" userId="4ab87a78-26a9-42b5-a94b-25484133fa0b" providerId="ADAL" clId="{9A9EEDBD-574A-4024-B7F7-4FF07B30DFD6}" dt="2023-10-07T09:13:58.633" v="4337" actId="164"/>
          <ac:cxnSpMkLst>
            <pc:docMk/>
            <pc:sldMk cId="769153044" sldId="292"/>
            <ac:cxnSpMk id="28" creationId="{C111A398-FDC8-EABA-13C0-C97A8EEA9378}"/>
          </ac:cxnSpMkLst>
        </pc:cxnChg>
        <pc:cxnChg chg="mod">
          <ac:chgData name="Nicolas Sundqvist" userId="4ab87a78-26a9-42b5-a94b-25484133fa0b" providerId="ADAL" clId="{9A9EEDBD-574A-4024-B7F7-4FF07B30DFD6}" dt="2023-10-07T09:15:14.824" v="4348" actId="208"/>
          <ac:cxnSpMkLst>
            <pc:docMk/>
            <pc:sldMk cId="769153044" sldId="292"/>
            <ac:cxnSpMk id="46" creationId="{ED126A9E-8E46-026C-716F-E9F13A39EB3B}"/>
          </ac:cxnSpMkLst>
        </pc:cxnChg>
        <pc:cxnChg chg="mod">
          <ac:chgData name="Nicolas Sundqvist" userId="4ab87a78-26a9-42b5-a94b-25484133fa0b" providerId="ADAL" clId="{9A9EEDBD-574A-4024-B7F7-4FF07B30DFD6}" dt="2023-10-07T09:15:14.824" v="4348" actId="208"/>
          <ac:cxnSpMkLst>
            <pc:docMk/>
            <pc:sldMk cId="769153044" sldId="292"/>
            <ac:cxnSpMk id="47" creationId="{3C01E4B5-563F-8ADA-480D-ECFC413E15FE}"/>
          </ac:cxnSpMkLst>
        </pc:cxnChg>
        <pc:cxnChg chg="mod">
          <ac:chgData name="Nicolas Sundqvist" userId="4ab87a78-26a9-42b5-a94b-25484133fa0b" providerId="ADAL" clId="{9A9EEDBD-574A-4024-B7F7-4FF07B30DFD6}" dt="2023-10-07T09:15:14.824" v="4348" actId="208"/>
          <ac:cxnSpMkLst>
            <pc:docMk/>
            <pc:sldMk cId="769153044" sldId="292"/>
            <ac:cxnSpMk id="48" creationId="{88674CE8-7E3A-D34D-4F4F-58D260BDD2DB}"/>
          </ac:cxnSpMkLst>
        </pc:cxnChg>
        <pc:cxnChg chg="mod">
          <ac:chgData name="Nicolas Sundqvist" userId="4ab87a78-26a9-42b5-a94b-25484133fa0b" providerId="ADAL" clId="{9A9EEDBD-574A-4024-B7F7-4FF07B30DFD6}" dt="2023-10-07T09:15:14.824" v="4348" actId="208"/>
          <ac:cxnSpMkLst>
            <pc:docMk/>
            <pc:sldMk cId="769153044" sldId="292"/>
            <ac:cxnSpMk id="49" creationId="{0BED8EC7-EB28-30E4-F890-F21E3AA5BE46}"/>
          </ac:cxnSpMkLst>
        </pc:cxnChg>
        <pc:cxnChg chg="mod">
          <ac:chgData name="Nicolas Sundqvist" userId="4ab87a78-26a9-42b5-a94b-25484133fa0b" providerId="ADAL" clId="{9A9EEDBD-574A-4024-B7F7-4FF07B30DFD6}" dt="2023-10-07T09:14:45.900" v="4345" actId="208"/>
          <ac:cxnSpMkLst>
            <pc:docMk/>
            <pc:sldMk cId="769153044" sldId="292"/>
            <ac:cxnSpMk id="54" creationId="{526E0E6D-ECF6-F354-4A5F-38F191161396}"/>
          </ac:cxnSpMkLst>
        </pc:cxnChg>
        <pc:cxnChg chg="mod">
          <ac:chgData name="Nicolas Sundqvist" userId="4ab87a78-26a9-42b5-a94b-25484133fa0b" providerId="ADAL" clId="{9A9EEDBD-574A-4024-B7F7-4FF07B30DFD6}" dt="2023-10-07T09:14:45.900" v="4345" actId="208"/>
          <ac:cxnSpMkLst>
            <pc:docMk/>
            <pc:sldMk cId="769153044" sldId="292"/>
            <ac:cxnSpMk id="55" creationId="{8A24EA56-225C-6515-8B6E-5D042098CC3D}"/>
          </ac:cxnSpMkLst>
        </pc:cxnChg>
        <pc:cxnChg chg="mod">
          <ac:chgData name="Nicolas Sundqvist" userId="4ab87a78-26a9-42b5-a94b-25484133fa0b" providerId="ADAL" clId="{9A9EEDBD-574A-4024-B7F7-4FF07B30DFD6}" dt="2023-10-07T09:14:45.900" v="4345" actId="208"/>
          <ac:cxnSpMkLst>
            <pc:docMk/>
            <pc:sldMk cId="769153044" sldId="292"/>
            <ac:cxnSpMk id="56" creationId="{77EE67D0-686D-A5B3-97DD-FCA74CDE8F92}"/>
          </ac:cxnSpMkLst>
        </pc:cxnChg>
        <pc:cxnChg chg="mod">
          <ac:chgData name="Nicolas Sundqvist" userId="4ab87a78-26a9-42b5-a94b-25484133fa0b" providerId="ADAL" clId="{9A9EEDBD-574A-4024-B7F7-4FF07B30DFD6}" dt="2023-10-07T09:14:45.900" v="4345" actId="208"/>
          <ac:cxnSpMkLst>
            <pc:docMk/>
            <pc:sldMk cId="769153044" sldId="292"/>
            <ac:cxnSpMk id="57" creationId="{C863DD58-A254-7EA9-AF71-DEF04CA79AB1}"/>
          </ac:cxnSpMkLst>
        </pc:cxnChg>
        <pc:cxnChg chg="add mod">
          <ac:chgData name="Nicolas Sundqvist" userId="4ab87a78-26a9-42b5-a94b-25484133fa0b" providerId="ADAL" clId="{9A9EEDBD-574A-4024-B7F7-4FF07B30DFD6}" dt="2023-10-07T09:18:32.358" v="4408" actId="1076"/>
          <ac:cxnSpMkLst>
            <pc:docMk/>
            <pc:sldMk cId="769153044" sldId="292"/>
            <ac:cxnSpMk id="61" creationId="{4A127713-B641-DCAD-0DF4-EDD9FD49AA91}"/>
          </ac:cxnSpMkLst>
        </pc:cxnChg>
        <pc:cxnChg chg="add mod">
          <ac:chgData name="Nicolas Sundqvist" userId="4ab87a78-26a9-42b5-a94b-25484133fa0b" providerId="ADAL" clId="{9A9EEDBD-574A-4024-B7F7-4FF07B30DFD6}" dt="2023-10-07T09:18:32.358" v="4408" actId="1076"/>
          <ac:cxnSpMkLst>
            <pc:docMk/>
            <pc:sldMk cId="769153044" sldId="292"/>
            <ac:cxnSpMk id="63" creationId="{28759816-B144-8B2D-981A-62EE03667D81}"/>
          </ac:cxnSpMkLst>
        </pc:cxnChg>
      </pc:sldChg>
      <pc:sldChg chg="addSp delSp modSp add mod ord modAnim">
        <pc:chgData name="Nicolas Sundqvist" userId="4ab87a78-26a9-42b5-a94b-25484133fa0b" providerId="ADAL" clId="{9A9EEDBD-574A-4024-B7F7-4FF07B30DFD6}" dt="2023-10-09T07:31:57.164" v="11833"/>
        <pc:sldMkLst>
          <pc:docMk/>
          <pc:sldMk cId="2428245454" sldId="293"/>
        </pc:sldMkLst>
        <pc:spChg chg="mod modVis">
          <ac:chgData name="Nicolas Sundqvist" userId="4ab87a78-26a9-42b5-a94b-25484133fa0b" providerId="ADAL" clId="{9A9EEDBD-574A-4024-B7F7-4FF07B30DFD6}" dt="2023-10-08T14:08:25.087" v="9205" actId="14430"/>
          <ac:spMkLst>
            <pc:docMk/>
            <pc:sldMk cId="2428245454" sldId="293"/>
            <ac:spMk id="4" creationId="{2C0C06D9-2802-4784-AAF8-F603E82FB0B3}"/>
          </ac:spMkLst>
        </pc:spChg>
        <pc:spChg chg="add mod">
          <ac:chgData name="Nicolas Sundqvist" userId="4ab87a78-26a9-42b5-a94b-25484133fa0b" providerId="ADAL" clId="{9A9EEDBD-574A-4024-B7F7-4FF07B30DFD6}" dt="2023-10-08T14:07:25.514" v="9200" actId="1037"/>
          <ac:spMkLst>
            <pc:docMk/>
            <pc:sldMk cId="2428245454" sldId="293"/>
            <ac:spMk id="5" creationId="{89ACE203-F790-5F5A-638B-F61C7622B693}"/>
          </ac:spMkLst>
        </pc:spChg>
        <pc:spChg chg="add mod">
          <ac:chgData name="Nicolas Sundqvist" userId="4ab87a78-26a9-42b5-a94b-25484133fa0b" providerId="ADAL" clId="{9A9EEDBD-574A-4024-B7F7-4FF07B30DFD6}" dt="2023-10-08T14:07:25.514" v="9200" actId="1037"/>
          <ac:spMkLst>
            <pc:docMk/>
            <pc:sldMk cId="2428245454" sldId="293"/>
            <ac:spMk id="6" creationId="{E4C43637-6978-6726-B0D7-A23C1D1C6E0B}"/>
          </ac:spMkLst>
        </pc:spChg>
        <pc:spChg chg="add mod">
          <ac:chgData name="Nicolas Sundqvist" userId="4ab87a78-26a9-42b5-a94b-25484133fa0b" providerId="ADAL" clId="{9A9EEDBD-574A-4024-B7F7-4FF07B30DFD6}" dt="2023-10-08T14:07:25.514" v="9200" actId="1037"/>
          <ac:spMkLst>
            <pc:docMk/>
            <pc:sldMk cId="2428245454" sldId="293"/>
            <ac:spMk id="7" creationId="{C1B46A74-970B-DB79-CF41-A540FD654A78}"/>
          </ac:spMkLst>
        </pc:spChg>
        <pc:spChg chg="add mod">
          <ac:chgData name="Nicolas Sundqvist" userId="4ab87a78-26a9-42b5-a94b-25484133fa0b" providerId="ADAL" clId="{9A9EEDBD-574A-4024-B7F7-4FF07B30DFD6}" dt="2023-10-08T14:07:25.514" v="9200" actId="1037"/>
          <ac:spMkLst>
            <pc:docMk/>
            <pc:sldMk cId="2428245454" sldId="293"/>
            <ac:spMk id="8" creationId="{C94B7C6C-0C3B-E75E-6E6D-23FF6694610A}"/>
          </ac:spMkLst>
        </pc:spChg>
        <pc:spChg chg="add mod">
          <ac:chgData name="Nicolas Sundqvist" userId="4ab87a78-26a9-42b5-a94b-25484133fa0b" providerId="ADAL" clId="{9A9EEDBD-574A-4024-B7F7-4FF07B30DFD6}" dt="2023-10-09T07:31:53.644" v="11832" actId="1076"/>
          <ac:spMkLst>
            <pc:docMk/>
            <pc:sldMk cId="2428245454" sldId="293"/>
            <ac:spMk id="10" creationId="{4391F834-9ECF-3FB2-191B-112CE6A22415}"/>
          </ac:spMkLst>
        </pc:spChg>
        <pc:spChg chg="add mod">
          <ac:chgData name="Nicolas Sundqvist" userId="4ab87a78-26a9-42b5-a94b-25484133fa0b" providerId="ADAL" clId="{9A9EEDBD-574A-4024-B7F7-4FF07B30DFD6}" dt="2023-10-09T07:31:53.644" v="11832" actId="1076"/>
          <ac:spMkLst>
            <pc:docMk/>
            <pc:sldMk cId="2428245454" sldId="293"/>
            <ac:spMk id="11" creationId="{C7545E0E-463E-A402-5EAE-24307B7003E0}"/>
          </ac:spMkLst>
        </pc:spChg>
        <pc:spChg chg="add mod">
          <ac:chgData name="Nicolas Sundqvist" userId="4ab87a78-26a9-42b5-a94b-25484133fa0b" providerId="ADAL" clId="{9A9EEDBD-574A-4024-B7F7-4FF07B30DFD6}" dt="2023-10-09T07:31:53.644" v="11832" actId="1076"/>
          <ac:spMkLst>
            <pc:docMk/>
            <pc:sldMk cId="2428245454" sldId="293"/>
            <ac:spMk id="12" creationId="{6183DFE5-2C24-D7B8-F233-D75950CB1E7E}"/>
          </ac:spMkLst>
        </pc:spChg>
        <pc:spChg chg="add mod">
          <ac:chgData name="Nicolas Sundqvist" userId="4ab87a78-26a9-42b5-a94b-25484133fa0b" providerId="ADAL" clId="{9A9EEDBD-574A-4024-B7F7-4FF07B30DFD6}" dt="2023-10-09T07:31:53.644" v="11832" actId="1076"/>
          <ac:spMkLst>
            <pc:docMk/>
            <pc:sldMk cId="2428245454" sldId="293"/>
            <ac:spMk id="13" creationId="{A24EF4E3-9BDA-6DA7-A738-83A112A667D1}"/>
          </ac:spMkLst>
        </pc:spChg>
        <pc:picChg chg="del">
          <ac:chgData name="Nicolas Sundqvist" userId="4ab87a78-26a9-42b5-a94b-25484133fa0b" providerId="ADAL" clId="{9A9EEDBD-574A-4024-B7F7-4FF07B30DFD6}" dt="2023-10-08T07:33:33.069" v="5317" actId="478"/>
          <ac:picMkLst>
            <pc:docMk/>
            <pc:sldMk cId="2428245454" sldId="293"/>
            <ac:picMk id="3" creationId="{7256BFD1-BEE4-4E7E-B602-1B67CB1EDF39}"/>
          </ac:picMkLst>
        </pc:picChg>
        <pc:picChg chg="add mod">
          <ac:chgData name="Nicolas Sundqvist" userId="4ab87a78-26a9-42b5-a94b-25484133fa0b" providerId="ADAL" clId="{9A9EEDBD-574A-4024-B7F7-4FF07B30DFD6}" dt="2023-10-09T07:30:36.851" v="11822" actId="1076"/>
          <ac:picMkLst>
            <pc:docMk/>
            <pc:sldMk cId="2428245454" sldId="293"/>
            <ac:picMk id="9" creationId="{5858EFAB-4296-5262-41D7-1463998616A0}"/>
          </ac:picMkLst>
        </pc:picChg>
      </pc:sldChg>
      <pc:sldChg chg="add del">
        <pc:chgData name="Nicolas Sundqvist" userId="4ab87a78-26a9-42b5-a94b-25484133fa0b" providerId="ADAL" clId="{9A9EEDBD-574A-4024-B7F7-4FF07B30DFD6}" dt="2023-10-08T08:05:07.314" v="6012" actId="47"/>
        <pc:sldMkLst>
          <pc:docMk/>
          <pc:sldMk cId="415097058" sldId="294"/>
        </pc:sldMkLst>
      </pc:sldChg>
      <pc:sldChg chg="addSp delSp modSp add mod modTransition modAnim">
        <pc:chgData name="Nicolas Sundqvist" userId="4ab87a78-26a9-42b5-a94b-25484133fa0b" providerId="ADAL" clId="{9A9EEDBD-574A-4024-B7F7-4FF07B30DFD6}" dt="2023-10-08T14:08:44.539" v="9211" actId="478"/>
        <pc:sldMkLst>
          <pc:docMk/>
          <pc:sldMk cId="1880612211" sldId="294"/>
        </pc:sldMkLst>
        <pc:spChg chg="del">
          <ac:chgData name="Nicolas Sundqvist" userId="4ab87a78-26a9-42b5-a94b-25484133fa0b" providerId="ADAL" clId="{9A9EEDBD-574A-4024-B7F7-4FF07B30DFD6}" dt="2023-10-08T09:04:25.017" v="6386" actId="478"/>
          <ac:spMkLst>
            <pc:docMk/>
            <pc:sldMk cId="1880612211" sldId="294"/>
            <ac:spMk id="2" creationId="{2CE8EE53-B7EE-45A9-99D0-34A0CB37CBD7}"/>
          </ac:spMkLst>
        </pc:spChg>
        <pc:spChg chg="del">
          <ac:chgData name="Nicolas Sundqvist" userId="4ab87a78-26a9-42b5-a94b-25484133fa0b" providerId="ADAL" clId="{9A9EEDBD-574A-4024-B7F7-4FF07B30DFD6}" dt="2023-10-08T09:47:47.335" v="7838" actId="478"/>
          <ac:spMkLst>
            <pc:docMk/>
            <pc:sldMk cId="1880612211" sldId="294"/>
            <ac:spMk id="3" creationId="{0DD53730-6203-B163-ED91-E11EDF00FDAF}"/>
          </ac:spMkLst>
        </pc:spChg>
        <pc:spChg chg="del">
          <ac:chgData name="Nicolas Sundqvist" userId="4ab87a78-26a9-42b5-a94b-25484133fa0b" providerId="ADAL" clId="{9A9EEDBD-574A-4024-B7F7-4FF07B30DFD6}" dt="2023-10-08T08:06:01.241" v="6028" actId="478"/>
          <ac:spMkLst>
            <pc:docMk/>
            <pc:sldMk cId="1880612211" sldId="294"/>
            <ac:spMk id="4" creationId="{00000000-0000-0000-0000-000000000000}"/>
          </ac:spMkLst>
        </pc:spChg>
        <pc:spChg chg="del">
          <ac:chgData name="Nicolas Sundqvist" userId="4ab87a78-26a9-42b5-a94b-25484133fa0b" providerId="ADAL" clId="{9A9EEDBD-574A-4024-B7F7-4FF07B30DFD6}" dt="2023-10-08T08:06:00.249" v="6027" actId="478"/>
          <ac:spMkLst>
            <pc:docMk/>
            <pc:sldMk cId="1880612211" sldId="294"/>
            <ac:spMk id="5" creationId="{00000000-0000-0000-0000-000000000000}"/>
          </ac:spMkLst>
        </pc:spChg>
        <pc:spChg chg="del">
          <ac:chgData name="Nicolas Sundqvist" userId="4ab87a78-26a9-42b5-a94b-25484133fa0b" providerId="ADAL" clId="{9A9EEDBD-574A-4024-B7F7-4FF07B30DFD6}" dt="2023-10-08T08:06:04.522" v="6032" actId="478"/>
          <ac:spMkLst>
            <pc:docMk/>
            <pc:sldMk cId="1880612211" sldId="294"/>
            <ac:spMk id="6" creationId="{00000000-0000-0000-0000-000000000000}"/>
          </ac:spMkLst>
        </pc:spChg>
        <pc:spChg chg="del">
          <ac:chgData name="Nicolas Sundqvist" userId="4ab87a78-26a9-42b5-a94b-25484133fa0b" providerId="ADAL" clId="{9A9EEDBD-574A-4024-B7F7-4FF07B30DFD6}" dt="2023-10-08T08:05:59.572" v="6026" actId="478"/>
          <ac:spMkLst>
            <pc:docMk/>
            <pc:sldMk cId="1880612211" sldId="294"/>
            <ac:spMk id="7" creationId="{00000000-0000-0000-0000-000000000000}"/>
          </ac:spMkLst>
        </pc:spChg>
        <pc:spChg chg="del">
          <ac:chgData name="Nicolas Sundqvist" userId="4ab87a78-26a9-42b5-a94b-25484133fa0b" providerId="ADAL" clId="{9A9EEDBD-574A-4024-B7F7-4FF07B30DFD6}" dt="2023-10-08T08:06:03.837" v="6031" actId="478"/>
          <ac:spMkLst>
            <pc:docMk/>
            <pc:sldMk cId="1880612211" sldId="294"/>
            <ac:spMk id="8" creationId="{00000000-0000-0000-0000-000000000000}"/>
          </ac:spMkLst>
        </pc:spChg>
        <pc:spChg chg="del">
          <ac:chgData name="Nicolas Sundqvist" userId="4ab87a78-26a9-42b5-a94b-25484133fa0b" providerId="ADAL" clId="{9A9EEDBD-574A-4024-B7F7-4FF07B30DFD6}" dt="2023-10-08T08:05:56.584" v="6021" actId="478"/>
          <ac:spMkLst>
            <pc:docMk/>
            <pc:sldMk cId="1880612211" sldId="294"/>
            <ac:spMk id="9" creationId="{00000000-0000-0000-0000-000000000000}"/>
          </ac:spMkLst>
        </pc:spChg>
        <pc:spChg chg="del mod">
          <ac:chgData name="Nicolas Sundqvist" userId="4ab87a78-26a9-42b5-a94b-25484133fa0b" providerId="ADAL" clId="{9A9EEDBD-574A-4024-B7F7-4FF07B30DFD6}" dt="2023-10-08T08:05:58.925" v="6025" actId="478"/>
          <ac:spMkLst>
            <pc:docMk/>
            <pc:sldMk cId="1880612211" sldId="294"/>
            <ac:spMk id="10" creationId="{00000000-0000-0000-0000-000000000000}"/>
          </ac:spMkLst>
        </pc:spChg>
        <pc:spChg chg="del">
          <ac:chgData name="Nicolas Sundqvist" userId="4ab87a78-26a9-42b5-a94b-25484133fa0b" providerId="ADAL" clId="{9A9EEDBD-574A-4024-B7F7-4FF07B30DFD6}" dt="2023-10-08T08:06:03.128" v="6030" actId="478"/>
          <ac:spMkLst>
            <pc:docMk/>
            <pc:sldMk cId="1880612211" sldId="294"/>
            <ac:spMk id="11" creationId="{00000000-0000-0000-0000-000000000000}"/>
          </ac:spMkLst>
        </pc:spChg>
        <pc:spChg chg="del">
          <ac:chgData name="Nicolas Sundqvist" userId="4ab87a78-26a9-42b5-a94b-25484133fa0b" providerId="ADAL" clId="{9A9EEDBD-574A-4024-B7F7-4FF07B30DFD6}" dt="2023-10-08T08:05:55.929" v="6020" actId="478"/>
          <ac:spMkLst>
            <pc:docMk/>
            <pc:sldMk cId="1880612211" sldId="294"/>
            <ac:spMk id="12" creationId="{00000000-0000-0000-0000-000000000000}"/>
          </ac:spMkLst>
        </pc:spChg>
        <pc:spChg chg="del mod">
          <ac:chgData name="Nicolas Sundqvist" userId="4ab87a78-26a9-42b5-a94b-25484133fa0b" providerId="ADAL" clId="{9A9EEDBD-574A-4024-B7F7-4FF07B30DFD6}" dt="2023-10-08T08:05:58.057" v="6023" actId="478"/>
          <ac:spMkLst>
            <pc:docMk/>
            <pc:sldMk cId="1880612211" sldId="294"/>
            <ac:spMk id="13" creationId="{00000000-0000-0000-0000-000000000000}"/>
          </ac:spMkLst>
        </pc:spChg>
        <pc:spChg chg="del">
          <ac:chgData name="Nicolas Sundqvist" userId="4ab87a78-26a9-42b5-a94b-25484133fa0b" providerId="ADAL" clId="{9A9EEDBD-574A-4024-B7F7-4FF07B30DFD6}" dt="2023-10-08T08:06:02.392" v="6029" actId="478"/>
          <ac:spMkLst>
            <pc:docMk/>
            <pc:sldMk cId="1880612211" sldId="294"/>
            <ac:spMk id="14" creationId="{00000000-0000-0000-0000-000000000000}"/>
          </ac:spMkLst>
        </pc:spChg>
        <pc:spChg chg="del mod">
          <ac:chgData name="Nicolas Sundqvist" userId="4ab87a78-26a9-42b5-a94b-25484133fa0b" providerId="ADAL" clId="{9A9EEDBD-574A-4024-B7F7-4FF07B30DFD6}" dt="2023-10-08T08:05:55.305" v="6019" actId="478"/>
          <ac:spMkLst>
            <pc:docMk/>
            <pc:sldMk cId="1880612211" sldId="294"/>
            <ac:spMk id="15" creationId="{00000000-0000-0000-0000-000000000000}"/>
          </ac:spMkLst>
        </pc:spChg>
        <pc:spChg chg="del">
          <ac:chgData name="Nicolas Sundqvist" userId="4ab87a78-26a9-42b5-a94b-25484133fa0b" providerId="ADAL" clId="{9A9EEDBD-574A-4024-B7F7-4FF07B30DFD6}" dt="2023-10-08T09:47:48.022" v="7839" actId="478"/>
          <ac:spMkLst>
            <pc:docMk/>
            <pc:sldMk cId="1880612211" sldId="294"/>
            <ac:spMk id="16" creationId="{84AAFEA3-0365-4637-9C89-CD7206FF0FC9}"/>
          </ac:spMkLst>
        </pc:spChg>
        <pc:spChg chg="del mod">
          <ac:chgData name="Nicolas Sundqvist" userId="4ab87a78-26a9-42b5-a94b-25484133fa0b" providerId="ADAL" clId="{9A9EEDBD-574A-4024-B7F7-4FF07B30DFD6}" dt="2023-10-08T09:47:48.715" v="7840" actId="478"/>
          <ac:spMkLst>
            <pc:docMk/>
            <pc:sldMk cId="1880612211" sldId="294"/>
            <ac:spMk id="17" creationId="{5F16C941-97DC-6B67-396C-F563CADB6797}"/>
          </ac:spMkLst>
        </pc:spChg>
        <pc:spChg chg="add mod">
          <ac:chgData name="Nicolas Sundqvist" userId="4ab87a78-26a9-42b5-a94b-25484133fa0b" providerId="ADAL" clId="{9A9EEDBD-574A-4024-B7F7-4FF07B30DFD6}" dt="2023-10-08T09:47:19.966" v="7832"/>
          <ac:spMkLst>
            <pc:docMk/>
            <pc:sldMk cId="1880612211" sldId="294"/>
            <ac:spMk id="18" creationId="{5AE75D90-6A14-CF36-5A42-771964A7DF41}"/>
          </ac:spMkLst>
        </pc:spChg>
        <pc:spChg chg="add mod">
          <ac:chgData name="Nicolas Sundqvist" userId="4ab87a78-26a9-42b5-a94b-25484133fa0b" providerId="ADAL" clId="{9A9EEDBD-574A-4024-B7F7-4FF07B30DFD6}" dt="2023-10-08T09:47:44.606" v="7837"/>
          <ac:spMkLst>
            <pc:docMk/>
            <pc:sldMk cId="1880612211" sldId="294"/>
            <ac:spMk id="21" creationId="{609046FC-A874-7F99-7C52-10EF3AABAFEA}"/>
          </ac:spMkLst>
        </pc:spChg>
        <pc:spChg chg="add mod">
          <ac:chgData name="Nicolas Sundqvist" userId="4ab87a78-26a9-42b5-a94b-25484133fa0b" providerId="ADAL" clId="{9A9EEDBD-574A-4024-B7F7-4FF07B30DFD6}" dt="2023-10-08T09:47:44.606" v="7837"/>
          <ac:spMkLst>
            <pc:docMk/>
            <pc:sldMk cId="1880612211" sldId="294"/>
            <ac:spMk id="22" creationId="{B567EFD0-ABF7-552F-7354-EC1E1D634A4F}"/>
          </ac:spMkLst>
        </pc:spChg>
        <pc:spChg chg="add mod">
          <ac:chgData name="Nicolas Sundqvist" userId="4ab87a78-26a9-42b5-a94b-25484133fa0b" providerId="ADAL" clId="{9A9EEDBD-574A-4024-B7F7-4FF07B30DFD6}" dt="2023-10-08T09:47:59.485" v="7845" actId="207"/>
          <ac:spMkLst>
            <pc:docMk/>
            <pc:sldMk cId="1880612211" sldId="294"/>
            <ac:spMk id="23" creationId="{8E12B579-8C63-A015-6DCA-C13A9EB14BB8}"/>
          </ac:spMkLst>
        </pc:spChg>
        <pc:spChg chg="add mod">
          <ac:chgData name="Nicolas Sundqvist" userId="4ab87a78-26a9-42b5-a94b-25484133fa0b" providerId="ADAL" clId="{9A9EEDBD-574A-4024-B7F7-4FF07B30DFD6}" dt="2023-10-08T14:08:38.549" v="9209"/>
          <ac:spMkLst>
            <pc:docMk/>
            <pc:sldMk cId="1880612211" sldId="294"/>
            <ac:spMk id="24" creationId="{02F90021-1E41-8586-9561-DA5688F506F4}"/>
          </ac:spMkLst>
        </pc:spChg>
        <pc:spChg chg="add del mod">
          <ac:chgData name="Nicolas Sundqvist" userId="4ab87a78-26a9-42b5-a94b-25484133fa0b" providerId="ADAL" clId="{9A9EEDBD-574A-4024-B7F7-4FF07B30DFD6}" dt="2023-10-08T14:08:44.539" v="9211" actId="478"/>
          <ac:spMkLst>
            <pc:docMk/>
            <pc:sldMk cId="1880612211" sldId="294"/>
            <ac:spMk id="26" creationId="{DD4D59FD-481F-3E1D-9C45-C3CF9195B1C4}"/>
          </ac:spMkLst>
        </pc:spChg>
        <pc:spChg chg="del">
          <ac:chgData name="Nicolas Sundqvist" userId="4ab87a78-26a9-42b5-a94b-25484133fa0b" providerId="ADAL" clId="{9A9EEDBD-574A-4024-B7F7-4FF07B30DFD6}" dt="2023-10-08T14:08:41.007" v="9210" actId="478"/>
          <ac:spMkLst>
            <pc:docMk/>
            <pc:sldMk cId="1880612211" sldId="294"/>
            <ac:spMk id="38" creationId="{00000000-0000-0000-0000-000000000000}"/>
          </ac:spMkLst>
        </pc:spChg>
        <pc:spChg chg="mod">
          <ac:chgData name="Nicolas Sundqvist" userId="4ab87a78-26a9-42b5-a94b-25484133fa0b" providerId="ADAL" clId="{9A9EEDBD-574A-4024-B7F7-4FF07B30DFD6}" dt="2023-10-08T08:57:32.159" v="6147" actId="1038"/>
          <ac:spMkLst>
            <pc:docMk/>
            <pc:sldMk cId="1880612211" sldId="294"/>
            <ac:spMk id="46" creationId="{4E5A0D01-29BE-D829-14BC-FA6AC97F9B1E}"/>
          </ac:spMkLst>
        </pc:spChg>
        <pc:spChg chg="mod">
          <ac:chgData name="Nicolas Sundqvist" userId="4ab87a78-26a9-42b5-a94b-25484133fa0b" providerId="ADAL" clId="{9A9EEDBD-574A-4024-B7F7-4FF07B30DFD6}" dt="2023-10-08T08:57:23.693" v="6114" actId="1038"/>
          <ac:spMkLst>
            <pc:docMk/>
            <pc:sldMk cId="1880612211" sldId="294"/>
            <ac:spMk id="47" creationId="{DF7B2B72-F32B-AA16-AD3F-28BD9D080F0C}"/>
          </ac:spMkLst>
        </pc:spChg>
        <pc:spChg chg="mod">
          <ac:chgData name="Nicolas Sundqvist" userId="4ab87a78-26a9-42b5-a94b-25484133fa0b" providerId="ADAL" clId="{9A9EEDBD-574A-4024-B7F7-4FF07B30DFD6}" dt="2023-10-08T08:58:32.198" v="6260" actId="1038"/>
          <ac:spMkLst>
            <pc:docMk/>
            <pc:sldMk cId="1880612211" sldId="294"/>
            <ac:spMk id="61" creationId="{0A9BCB2A-69A5-E3C0-BB1F-6BA0518095D4}"/>
          </ac:spMkLst>
        </pc:spChg>
        <pc:spChg chg="mod">
          <ac:chgData name="Nicolas Sundqvist" userId="4ab87a78-26a9-42b5-a94b-25484133fa0b" providerId="ADAL" clId="{9A9EEDBD-574A-4024-B7F7-4FF07B30DFD6}" dt="2023-10-08T08:58:38.865" v="6299" actId="1038"/>
          <ac:spMkLst>
            <pc:docMk/>
            <pc:sldMk cId="1880612211" sldId="294"/>
            <ac:spMk id="63" creationId="{A980CDA3-AC1E-E621-2597-EA793EF280CC}"/>
          </ac:spMkLst>
        </pc:spChg>
        <pc:spChg chg="mod">
          <ac:chgData name="Nicolas Sundqvist" userId="4ab87a78-26a9-42b5-a94b-25484133fa0b" providerId="ADAL" clId="{9A9EEDBD-574A-4024-B7F7-4FF07B30DFD6}" dt="2023-10-08T08:58:10.942" v="6192" actId="1038"/>
          <ac:spMkLst>
            <pc:docMk/>
            <pc:sldMk cId="1880612211" sldId="294"/>
            <ac:spMk id="68" creationId="{8EEACCDA-78AB-04DA-D11E-9A2FCCD49022}"/>
          </ac:spMkLst>
        </pc:spChg>
        <pc:spChg chg="mod">
          <ac:chgData name="Nicolas Sundqvist" userId="4ab87a78-26a9-42b5-a94b-25484133fa0b" providerId="ADAL" clId="{9A9EEDBD-574A-4024-B7F7-4FF07B30DFD6}" dt="2023-10-08T08:58:19.815" v="6224" actId="1037"/>
          <ac:spMkLst>
            <pc:docMk/>
            <pc:sldMk cId="1880612211" sldId="294"/>
            <ac:spMk id="69" creationId="{DA269703-5DE6-AC48-3E5D-D0E6D6E09908}"/>
          </ac:spMkLst>
        </pc:spChg>
        <pc:spChg chg="mod">
          <ac:chgData name="Nicolas Sundqvist" userId="4ab87a78-26a9-42b5-a94b-25484133fa0b" providerId="ADAL" clId="{9A9EEDBD-574A-4024-B7F7-4FF07B30DFD6}" dt="2023-10-08T08:59:02.604" v="6338" actId="1038"/>
          <ac:spMkLst>
            <pc:docMk/>
            <pc:sldMk cId="1880612211" sldId="294"/>
            <ac:spMk id="75" creationId="{F35BF6E3-A2D2-D5FB-3647-C7768A96DC39}"/>
          </ac:spMkLst>
        </pc:spChg>
        <pc:spChg chg="mod">
          <ac:chgData name="Nicolas Sundqvist" userId="4ab87a78-26a9-42b5-a94b-25484133fa0b" providerId="ADAL" clId="{9A9EEDBD-574A-4024-B7F7-4FF07B30DFD6}" dt="2023-10-08T08:59:18.874" v="6365" actId="1037"/>
          <ac:spMkLst>
            <pc:docMk/>
            <pc:sldMk cId="1880612211" sldId="294"/>
            <ac:spMk id="76" creationId="{CD18F7F5-9DEB-416F-161D-AF3543BAEC4B}"/>
          </ac:spMkLst>
        </pc:spChg>
        <pc:spChg chg="mod">
          <ac:chgData name="Nicolas Sundqvist" userId="4ab87a78-26a9-42b5-a94b-25484133fa0b" providerId="ADAL" clId="{9A9EEDBD-574A-4024-B7F7-4FF07B30DFD6}" dt="2023-10-08T09:03:31.301" v="6384" actId="207"/>
          <ac:spMkLst>
            <pc:docMk/>
            <pc:sldMk cId="1880612211" sldId="294"/>
            <ac:spMk id="82" creationId="{5C1905F6-525F-6661-89B0-94EB7FD043DD}"/>
          </ac:spMkLst>
        </pc:spChg>
        <pc:spChg chg="mod">
          <ac:chgData name="Nicolas Sundqvist" userId="4ab87a78-26a9-42b5-a94b-25484133fa0b" providerId="ADAL" clId="{9A9EEDBD-574A-4024-B7F7-4FF07B30DFD6}" dt="2023-10-08T09:03:31.301" v="6384" actId="207"/>
          <ac:spMkLst>
            <pc:docMk/>
            <pc:sldMk cId="1880612211" sldId="294"/>
            <ac:spMk id="83" creationId="{319D0B6E-0057-1CFC-5A9F-7CBEF07C0783}"/>
          </ac:spMkLst>
        </pc:spChg>
        <pc:spChg chg="mod">
          <ac:chgData name="Nicolas Sundqvist" userId="4ab87a78-26a9-42b5-a94b-25484133fa0b" providerId="ADAL" clId="{9A9EEDBD-574A-4024-B7F7-4FF07B30DFD6}" dt="2023-10-08T09:03:31.301" v="6384" actId="207"/>
          <ac:spMkLst>
            <pc:docMk/>
            <pc:sldMk cId="1880612211" sldId="294"/>
            <ac:spMk id="86" creationId="{7BDFE191-C753-3D5C-7E78-447261E0AEB9}"/>
          </ac:spMkLst>
        </pc:spChg>
        <pc:spChg chg="mod">
          <ac:chgData name="Nicolas Sundqvist" userId="4ab87a78-26a9-42b5-a94b-25484133fa0b" providerId="ADAL" clId="{9A9EEDBD-574A-4024-B7F7-4FF07B30DFD6}" dt="2023-10-08T09:03:31.301" v="6384" actId="207"/>
          <ac:spMkLst>
            <pc:docMk/>
            <pc:sldMk cId="1880612211" sldId="294"/>
            <ac:spMk id="87" creationId="{C9E2B065-9088-5B68-276F-B38CA9975952}"/>
          </ac:spMkLst>
        </pc:spChg>
        <pc:spChg chg="mod">
          <ac:chgData name="Nicolas Sundqvist" userId="4ab87a78-26a9-42b5-a94b-25484133fa0b" providerId="ADAL" clId="{9A9EEDBD-574A-4024-B7F7-4FF07B30DFD6}" dt="2023-10-08T09:03:31.301" v="6384" actId="207"/>
          <ac:spMkLst>
            <pc:docMk/>
            <pc:sldMk cId="1880612211" sldId="294"/>
            <ac:spMk id="88" creationId="{F00E8DDF-C6AF-64DF-B562-23A2B7C8DE44}"/>
          </ac:spMkLst>
        </pc:spChg>
        <pc:spChg chg="mod">
          <ac:chgData name="Nicolas Sundqvist" userId="4ab87a78-26a9-42b5-a94b-25484133fa0b" providerId="ADAL" clId="{9A9EEDBD-574A-4024-B7F7-4FF07B30DFD6}" dt="2023-10-08T09:03:31.301" v="6384" actId="207"/>
          <ac:spMkLst>
            <pc:docMk/>
            <pc:sldMk cId="1880612211" sldId="294"/>
            <ac:spMk id="90" creationId="{9910D52F-704B-AECB-0854-A617384D8058}"/>
          </ac:spMkLst>
        </pc:spChg>
        <pc:spChg chg="mod">
          <ac:chgData name="Nicolas Sundqvist" userId="4ab87a78-26a9-42b5-a94b-25484133fa0b" providerId="ADAL" clId="{9A9EEDBD-574A-4024-B7F7-4FF07B30DFD6}" dt="2023-10-08T09:03:31.301" v="6384" actId="207"/>
          <ac:spMkLst>
            <pc:docMk/>
            <pc:sldMk cId="1880612211" sldId="294"/>
            <ac:spMk id="91" creationId="{7C6FA016-9CBD-C181-F0A4-9909F5C27C6A}"/>
          </ac:spMkLst>
        </pc:spChg>
        <pc:spChg chg="mod">
          <ac:chgData name="Nicolas Sundqvist" userId="4ab87a78-26a9-42b5-a94b-25484133fa0b" providerId="ADAL" clId="{9A9EEDBD-574A-4024-B7F7-4FF07B30DFD6}" dt="2023-10-08T09:03:31.301" v="6384" actId="207"/>
          <ac:spMkLst>
            <pc:docMk/>
            <pc:sldMk cId="1880612211" sldId="294"/>
            <ac:spMk id="92" creationId="{C9E6D38F-BD31-6671-9244-CF95040C7804}"/>
          </ac:spMkLst>
        </pc:spChg>
      </pc:sldChg>
      <pc:sldChg chg="addSp delSp modSp new mod modTransition delAnim modAnim">
        <pc:chgData name="Nicolas Sundqvist" userId="4ab87a78-26a9-42b5-a94b-25484133fa0b" providerId="ADAL" clId="{9A9EEDBD-574A-4024-B7F7-4FF07B30DFD6}" dt="2023-10-08T14:08:48.939" v="9212"/>
        <pc:sldMkLst>
          <pc:docMk/>
          <pc:sldMk cId="1250916675" sldId="295"/>
        </pc:sldMkLst>
        <pc:spChg chg="del">
          <ac:chgData name="Nicolas Sundqvist" userId="4ab87a78-26a9-42b5-a94b-25484133fa0b" providerId="ADAL" clId="{9A9EEDBD-574A-4024-B7F7-4FF07B30DFD6}" dt="2023-10-08T09:06:58.055" v="6437" actId="478"/>
          <ac:spMkLst>
            <pc:docMk/>
            <pc:sldMk cId="1250916675" sldId="295"/>
            <ac:spMk id="2" creationId="{F259C2A5-819D-AF77-13CD-6BDC0A1935F0}"/>
          </ac:spMkLst>
        </pc:spChg>
        <pc:spChg chg="del">
          <ac:chgData name="Nicolas Sundqvist" userId="4ab87a78-26a9-42b5-a94b-25484133fa0b" providerId="ADAL" clId="{9A9EEDBD-574A-4024-B7F7-4FF07B30DFD6}" dt="2023-10-08T09:06:55.983" v="6436" actId="478"/>
          <ac:spMkLst>
            <pc:docMk/>
            <pc:sldMk cId="1250916675" sldId="295"/>
            <ac:spMk id="3" creationId="{8D0A7719-BA61-256E-C810-526D70DAAA5C}"/>
          </ac:spMkLst>
        </pc:spChg>
        <pc:spChg chg="mod">
          <ac:chgData name="Nicolas Sundqvist" userId="4ab87a78-26a9-42b5-a94b-25484133fa0b" providerId="ADAL" clId="{9A9EEDBD-574A-4024-B7F7-4FF07B30DFD6}" dt="2023-10-08T09:42:28.451" v="7747" actId="1037"/>
          <ac:spMkLst>
            <pc:docMk/>
            <pc:sldMk cId="1250916675" sldId="295"/>
            <ac:spMk id="5" creationId="{0A0E98CA-9596-0B62-81B5-39140EC1C154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10" creationId="{1100944D-AA4F-6197-F64E-EF974ADBD442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14" creationId="{F920A3CE-775A-1A0E-958E-4A6F96FCA509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15" creationId="{4D6E480F-8628-B70E-16B8-4E922D466BAA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16" creationId="{70269197-E40D-E126-F91C-BBE6191C8970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17" creationId="{30349ED0-8A77-CD35-BBC6-2968CAED0F4A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18" creationId="{DCE1078F-E177-11DA-4016-B07DA5B78376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23" creationId="{64D3D478-2B0E-CE2E-7847-0F543D5EA2FC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24" creationId="{0836F310-96DB-F9BE-94DF-ED336810BBB3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25" creationId="{3628E77E-8398-9B03-79A8-EB39AA900ACA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26" creationId="{629C159C-749D-7B5B-D813-88DE5290BC75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28" creationId="{84401377-501F-8C6A-894B-9411CBF38C16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30" creationId="{2C8C1950-A460-10F1-644A-33D979AB182A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32" creationId="{7097EA8A-90C5-2DDC-9B59-EB6EA6BB147A}"/>
          </ac:spMkLst>
        </pc:spChg>
        <pc:spChg chg="mod">
          <ac:chgData name="Nicolas Sundqvist" userId="4ab87a78-26a9-42b5-a94b-25484133fa0b" providerId="ADAL" clId="{9A9EEDBD-574A-4024-B7F7-4FF07B30DFD6}" dt="2023-10-08T09:42:38.352" v="7751" actId="1038"/>
          <ac:spMkLst>
            <pc:docMk/>
            <pc:sldMk cId="1250916675" sldId="295"/>
            <ac:spMk id="33" creationId="{940C544F-9E1A-048E-1A8B-96C4E3251E48}"/>
          </ac:spMkLst>
        </pc:spChg>
        <pc:spChg chg="mod">
          <ac:chgData name="Nicolas Sundqvist" userId="4ab87a78-26a9-42b5-a94b-25484133fa0b" providerId="ADAL" clId="{9A9EEDBD-574A-4024-B7F7-4FF07B30DFD6}" dt="2023-10-08T09:42:38.352" v="7751" actId="1038"/>
          <ac:spMkLst>
            <pc:docMk/>
            <pc:sldMk cId="1250916675" sldId="295"/>
            <ac:spMk id="34" creationId="{3037A039-95E4-3831-CB99-C1D5A541CFD1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36" creationId="{254E3C7C-F88B-B40F-897A-7CAFA05447C9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37" creationId="{46CF025D-45EB-978F-907C-18B10A88C805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39" creationId="{5CE9CA80-5876-9D4B-9808-CDC0AC6C1785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40" creationId="{4F00EB7D-7966-63D1-CD0F-067D6A085B8C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41" creationId="{E923060F-2E0E-7972-C827-A5BE62E9AD5A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44" creationId="{5E46BDD7-B860-F983-6B31-C7D714F82174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45" creationId="{C2098EC0-2725-EDC4-FE01-BF0ACD97DEBF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46" creationId="{47038D4C-0A0E-6BEF-85B2-F816E60C69ED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47" creationId="{D9E821AF-9706-212F-E115-0FD99C8D0DDA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48" creationId="{3BA7B1F3-120A-1CB4-18DE-216C3F76036A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49" creationId="{F7281DA1-0A76-443C-574E-5F7619023E2A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51" creationId="{B825E06F-266E-1A6D-EA1B-6B7F0AE87169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52" creationId="{F3EC3EF3-C4E7-4735-101A-6ED2365EC4E2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54" creationId="{C812B959-252C-A16C-1719-51D294A5C067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55" creationId="{0888888A-3624-1467-DF26-B63A1C9CE4D5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56" creationId="{AAA4B9A4-8F59-B6C3-4E24-FFF764C45C42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59" creationId="{471915BB-A0E6-917F-41A9-5389073DFCE8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60" creationId="{F753099D-50AD-884F-610B-4619F106A994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61" creationId="{3B703036-4519-A9D9-1F78-7504431A3F90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62" creationId="{BA0668AF-9F1F-BAD5-4216-3785BD7E48B4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63" creationId="{4A954ED6-D443-67C4-848B-1F77A808DEE5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64" creationId="{DCB5C691-6E2E-704F-E2E9-40E94F64D6EA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66" creationId="{74C60EEF-2A33-2004-2078-30DFC97F548E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67" creationId="{3FE23B11-35F9-F780-1418-EEEA4ABE8BBD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69" creationId="{59067C72-160E-30BD-0612-751BA598BB46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70" creationId="{10928E31-17F4-3F9F-E2F6-BE2602D9B3CE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71" creationId="{FAE110E6-F3A1-BE89-539A-03E3B4568FE3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74" creationId="{0BD2E458-4E5E-307B-4D98-78E1C9663E40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75" creationId="{DEEC2395-134D-D805-A5F1-2291B66534FA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76" creationId="{E2E00279-27A3-B92F-4DF8-29C6B5740031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77" creationId="{3867D473-2E0F-0E2A-96B4-D5DC5276260E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78" creationId="{445E8755-F428-883D-6517-5F9C23043A24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79" creationId="{4D043C09-0373-163A-44FF-538AB135FB1A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81" creationId="{AFCA4EBB-DEEA-A79C-330E-29F9FB5B43C3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82" creationId="{22EF8534-E7B0-1B7C-9A2F-A34D3C1B42B2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84" creationId="{6B89F749-208A-816A-8253-69EC24E4311A}"/>
          </ac:spMkLst>
        </pc:spChg>
        <pc:spChg chg="mod modVis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85" creationId="{8E8C0947-2356-7C15-564D-B2E700931517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86" creationId="{8219B339-21A7-DF50-7ABB-438722C8385E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89" creationId="{CEF6FF8F-1B61-49E8-54A4-B0AA55402654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90" creationId="{DDC4DCFD-B2FA-91BF-EFA6-A8A5CE7C3BE1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91" creationId="{23DE0543-AA59-A861-6C18-F13340ABBF6D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92" creationId="{4AEF4733-4710-F2E7-AC95-59580EF5EB6C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93" creationId="{51BA5DCC-79FD-14FA-F67A-376B398302E4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94" creationId="{F43AC0C3-6210-0386-B403-F848AEC7F02C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95" creationId="{38A75E12-5F76-A16E-36B7-B3D76950D858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96" creationId="{131122BB-E1D9-68B4-9335-3A98E9633F78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97" creationId="{1A1C862F-C80B-E0CA-61F5-D514BC7B8BF7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98" creationId="{4D7AE6DF-F7F1-60E2-8D1D-71E6C2C712E0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99" creationId="{B39C29C9-07D2-EDA6-868F-F5C2E8F0FE00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100" creationId="{19A9DA29-EE45-634F-8F41-3F9A269CBBFB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101" creationId="{611E19F3-2969-555C-866C-7D6590DBC2C1}"/>
          </ac:spMkLst>
        </pc:spChg>
        <pc:spChg chg="mod">
          <ac:chgData name="Nicolas Sundqvist" userId="4ab87a78-26a9-42b5-a94b-25484133fa0b" providerId="ADAL" clId="{9A9EEDBD-574A-4024-B7F7-4FF07B30DFD6}" dt="2023-10-08T09:41:54.421" v="7713" actId="6549"/>
          <ac:spMkLst>
            <pc:docMk/>
            <pc:sldMk cId="1250916675" sldId="295"/>
            <ac:spMk id="102" creationId="{9CBEF119-34A7-A86F-81DB-075D5F0AA64E}"/>
          </ac:spMkLst>
        </pc:spChg>
        <pc:spChg chg="mod topLvl">
          <ac:chgData name="Nicolas Sundqvist" userId="4ab87a78-26a9-42b5-a94b-25484133fa0b" providerId="ADAL" clId="{9A9EEDBD-574A-4024-B7F7-4FF07B30DFD6}" dt="2023-10-08T09:55:57.365" v="8130" actId="165"/>
          <ac:spMkLst>
            <pc:docMk/>
            <pc:sldMk cId="1250916675" sldId="295"/>
            <ac:spMk id="104" creationId="{0FEC84A8-B840-0FA4-DE4B-B01D59EA40E8}"/>
          </ac:spMkLst>
        </pc:spChg>
        <pc:spChg chg="mod topLvl">
          <ac:chgData name="Nicolas Sundqvist" userId="4ab87a78-26a9-42b5-a94b-25484133fa0b" providerId="ADAL" clId="{9A9EEDBD-574A-4024-B7F7-4FF07B30DFD6}" dt="2023-10-08T09:55:57.365" v="8130" actId="165"/>
          <ac:spMkLst>
            <pc:docMk/>
            <pc:sldMk cId="1250916675" sldId="295"/>
            <ac:spMk id="113" creationId="{3E0C31E7-99BA-832E-419B-891015E9FCD6}"/>
          </ac:spMkLst>
        </pc:spChg>
        <pc:spChg chg="mod topLvl">
          <ac:chgData name="Nicolas Sundqvist" userId="4ab87a78-26a9-42b5-a94b-25484133fa0b" providerId="ADAL" clId="{9A9EEDBD-574A-4024-B7F7-4FF07B30DFD6}" dt="2023-10-08T09:55:57.365" v="8130" actId="165"/>
          <ac:spMkLst>
            <pc:docMk/>
            <pc:sldMk cId="1250916675" sldId="295"/>
            <ac:spMk id="114" creationId="{82A62583-D53E-47CD-827D-D91D5B239D7C}"/>
          </ac:spMkLst>
        </pc:spChg>
        <pc:spChg chg="mod topLvl">
          <ac:chgData name="Nicolas Sundqvist" userId="4ab87a78-26a9-42b5-a94b-25484133fa0b" providerId="ADAL" clId="{9A9EEDBD-574A-4024-B7F7-4FF07B30DFD6}" dt="2023-10-08T09:55:57.365" v="8130" actId="165"/>
          <ac:spMkLst>
            <pc:docMk/>
            <pc:sldMk cId="1250916675" sldId="295"/>
            <ac:spMk id="119" creationId="{7D770E45-AD2C-012B-18D6-45EDD5B01E7D}"/>
          </ac:spMkLst>
        </pc:spChg>
        <pc:spChg chg="mod topLvl">
          <ac:chgData name="Nicolas Sundqvist" userId="4ab87a78-26a9-42b5-a94b-25484133fa0b" providerId="ADAL" clId="{9A9EEDBD-574A-4024-B7F7-4FF07B30DFD6}" dt="2023-10-08T09:55:57.365" v="8130" actId="165"/>
          <ac:spMkLst>
            <pc:docMk/>
            <pc:sldMk cId="1250916675" sldId="295"/>
            <ac:spMk id="120" creationId="{D486A61A-11F3-B5B7-8D53-9C9A2AEE9A7B}"/>
          </ac:spMkLst>
        </pc:spChg>
        <pc:spChg chg="mod topLvl">
          <ac:chgData name="Nicolas Sundqvist" userId="4ab87a78-26a9-42b5-a94b-25484133fa0b" providerId="ADAL" clId="{9A9EEDBD-574A-4024-B7F7-4FF07B30DFD6}" dt="2023-10-08T09:55:57.365" v="8130" actId="165"/>
          <ac:spMkLst>
            <pc:docMk/>
            <pc:sldMk cId="1250916675" sldId="295"/>
            <ac:spMk id="121" creationId="{754FF27C-2738-EE3E-6FF7-AEC52B564A54}"/>
          </ac:spMkLst>
        </pc:spChg>
        <pc:spChg chg="mod topLvl">
          <ac:chgData name="Nicolas Sundqvist" userId="4ab87a78-26a9-42b5-a94b-25484133fa0b" providerId="ADAL" clId="{9A9EEDBD-574A-4024-B7F7-4FF07B30DFD6}" dt="2023-10-08T09:55:57.365" v="8130" actId="165"/>
          <ac:spMkLst>
            <pc:docMk/>
            <pc:sldMk cId="1250916675" sldId="295"/>
            <ac:spMk id="122" creationId="{C4F1845F-371E-B8D7-18BE-AE72D64FF1D5}"/>
          </ac:spMkLst>
        </pc:spChg>
        <pc:spChg chg="mod topLvl">
          <ac:chgData name="Nicolas Sundqvist" userId="4ab87a78-26a9-42b5-a94b-25484133fa0b" providerId="ADAL" clId="{9A9EEDBD-574A-4024-B7F7-4FF07B30DFD6}" dt="2023-10-08T09:55:57.365" v="8130" actId="165"/>
          <ac:spMkLst>
            <pc:docMk/>
            <pc:sldMk cId="1250916675" sldId="295"/>
            <ac:spMk id="123" creationId="{D680A09B-0BDD-F61C-2FCD-562F5B470946}"/>
          </ac:spMkLst>
        </pc:spChg>
        <pc:spChg chg="mod topLvl">
          <ac:chgData name="Nicolas Sundqvist" userId="4ab87a78-26a9-42b5-a94b-25484133fa0b" providerId="ADAL" clId="{9A9EEDBD-574A-4024-B7F7-4FF07B30DFD6}" dt="2023-10-08T09:55:57.365" v="8130" actId="165"/>
          <ac:spMkLst>
            <pc:docMk/>
            <pc:sldMk cId="1250916675" sldId="295"/>
            <ac:spMk id="124" creationId="{DD8D61C5-468B-B958-D823-B96755ED8F1C}"/>
          </ac:spMkLst>
        </pc:spChg>
        <pc:spChg chg="mod topLvl">
          <ac:chgData name="Nicolas Sundqvist" userId="4ab87a78-26a9-42b5-a94b-25484133fa0b" providerId="ADAL" clId="{9A9EEDBD-574A-4024-B7F7-4FF07B30DFD6}" dt="2023-10-08T09:55:57.365" v="8130" actId="165"/>
          <ac:spMkLst>
            <pc:docMk/>
            <pc:sldMk cId="1250916675" sldId="295"/>
            <ac:spMk id="125" creationId="{56F8D850-7D7D-4D87-AC31-D830A12C28F2}"/>
          </ac:spMkLst>
        </pc:spChg>
        <pc:spChg chg="mod topLvl">
          <ac:chgData name="Nicolas Sundqvist" userId="4ab87a78-26a9-42b5-a94b-25484133fa0b" providerId="ADAL" clId="{9A9EEDBD-574A-4024-B7F7-4FF07B30DFD6}" dt="2023-10-08T09:55:57.365" v="8130" actId="165"/>
          <ac:spMkLst>
            <pc:docMk/>
            <pc:sldMk cId="1250916675" sldId="295"/>
            <ac:spMk id="126" creationId="{2C567056-E084-2CEC-56AA-4AF766784787}"/>
          </ac:spMkLst>
        </pc:spChg>
        <pc:spChg chg="mod topLvl">
          <ac:chgData name="Nicolas Sundqvist" userId="4ab87a78-26a9-42b5-a94b-25484133fa0b" providerId="ADAL" clId="{9A9EEDBD-574A-4024-B7F7-4FF07B30DFD6}" dt="2023-10-08T09:55:57.365" v="8130" actId="165"/>
          <ac:spMkLst>
            <pc:docMk/>
            <pc:sldMk cId="1250916675" sldId="295"/>
            <ac:spMk id="128" creationId="{B5B2FF73-0FA3-C25C-1090-028C6D60E0A1}"/>
          </ac:spMkLst>
        </pc:spChg>
        <pc:spChg chg="mod topLvl">
          <ac:chgData name="Nicolas Sundqvist" userId="4ab87a78-26a9-42b5-a94b-25484133fa0b" providerId="ADAL" clId="{9A9EEDBD-574A-4024-B7F7-4FF07B30DFD6}" dt="2023-10-08T09:55:57.365" v="8130" actId="165"/>
          <ac:spMkLst>
            <pc:docMk/>
            <pc:sldMk cId="1250916675" sldId="295"/>
            <ac:spMk id="130" creationId="{3D539DA4-0F6C-838E-A72B-4D4FB3CC5092}"/>
          </ac:spMkLst>
        </pc:spChg>
        <pc:spChg chg="mod">
          <ac:chgData name="Nicolas Sundqvist" userId="4ab87a78-26a9-42b5-a94b-25484133fa0b" providerId="ADAL" clId="{9A9EEDBD-574A-4024-B7F7-4FF07B30DFD6}" dt="2023-10-08T09:55:57.365" v="8130" actId="165"/>
          <ac:spMkLst>
            <pc:docMk/>
            <pc:sldMk cId="1250916675" sldId="295"/>
            <ac:spMk id="131" creationId="{9FF8A188-1516-ABC7-788E-6B9AD5BBA353}"/>
          </ac:spMkLst>
        </pc:spChg>
        <pc:spChg chg="mod">
          <ac:chgData name="Nicolas Sundqvist" userId="4ab87a78-26a9-42b5-a94b-25484133fa0b" providerId="ADAL" clId="{9A9EEDBD-574A-4024-B7F7-4FF07B30DFD6}" dt="2023-10-08T09:55:57.365" v="8130" actId="165"/>
          <ac:spMkLst>
            <pc:docMk/>
            <pc:sldMk cId="1250916675" sldId="295"/>
            <ac:spMk id="132" creationId="{269A14A5-75F1-968F-27FB-04A82F6574D8}"/>
          </ac:spMkLst>
        </pc:spChg>
        <pc:spChg chg="mod">
          <ac:chgData name="Nicolas Sundqvist" userId="4ab87a78-26a9-42b5-a94b-25484133fa0b" providerId="ADAL" clId="{9A9EEDBD-574A-4024-B7F7-4FF07B30DFD6}" dt="2023-10-08T09:55:57.365" v="8130" actId="165"/>
          <ac:spMkLst>
            <pc:docMk/>
            <pc:sldMk cId="1250916675" sldId="295"/>
            <ac:spMk id="133" creationId="{F12E6884-B09C-7D2A-8685-A47526E94587}"/>
          </ac:spMkLst>
        </pc:spChg>
        <pc:spChg chg="mod">
          <ac:chgData name="Nicolas Sundqvist" userId="4ab87a78-26a9-42b5-a94b-25484133fa0b" providerId="ADAL" clId="{9A9EEDBD-574A-4024-B7F7-4FF07B30DFD6}" dt="2023-10-08T09:55:57.365" v="8130" actId="165"/>
          <ac:spMkLst>
            <pc:docMk/>
            <pc:sldMk cId="1250916675" sldId="295"/>
            <ac:spMk id="134" creationId="{D37FEEB0-77AB-734F-A815-DE5429D12A51}"/>
          </ac:spMkLst>
        </pc:spChg>
        <pc:spChg chg="mod">
          <ac:chgData name="Nicolas Sundqvist" userId="4ab87a78-26a9-42b5-a94b-25484133fa0b" providerId="ADAL" clId="{9A9EEDBD-574A-4024-B7F7-4FF07B30DFD6}" dt="2023-10-08T09:55:57.365" v="8130" actId="165"/>
          <ac:spMkLst>
            <pc:docMk/>
            <pc:sldMk cId="1250916675" sldId="295"/>
            <ac:spMk id="135" creationId="{29336D37-BC1F-B26D-0A88-27DC451B28CE}"/>
          </ac:spMkLst>
        </pc:spChg>
        <pc:spChg chg="mod">
          <ac:chgData name="Nicolas Sundqvist" userId="4ab87a78-26a9-42b5-a94b-25484133fa0b" providerId="ADAL" clId="{9A9EEDBD-574A-4024-B7F7-4FF07B30DFD6}" dt="2023-10-08T09:55:57.365" v="8130" actId="165"/>
          <ac:spMkLst>
            <pc:docMk/>
            <pc:sldMk cId="1250916675" sldId="295"/>
            <ac:spMk id="136" creationId="{CBDEA6DD-FAF9-4FB0-7F37-5395A23F6CCF}"/>
          </ac:spMkLst>
        </pc:spChg>
        <pc:spChg chg="mod">
          <ac:chgData name="Nicolas Sundqvist" userId="4ab87a78-26a9-42b5-a94b-25484133fa0b" providerId="ADAL" clId="{9A9EEDBD-574A-4024-B7F7-4FF07B30DFD6}" dt="2023-10-08T09:55:57.365" v="8130" actId="165"/>
          <ac:spMkLst>
            <pc:docMk/>
            <pc:sldMk cId="1250916675" sldId="295"/>
            <ac:spMk id="137" creationId="{1B4A5986-C39E-B21E-07AD-63EAFAB33C6A}"/>
          </ac:spMkLst>
        </pc:spChg>
        <pc:spChg chg="mod">
          <ac:chgData name="Nicolas Sundqvist" userId="4ab87a78-26a9-42b5-a94b-25484133fa0b" providerId="ADAL" clId="{9A9EEDBD-574A-4024-B7F7-4FF07B30DFD6}" dt="2023-10-08T09:55:57.365" v="8130" actId="165"/>
          <ac:spMkLst>
            <pc:docMk/>
            <pc:sldMk cId="1250916675" sldId="295"/>
            <ac:spMk id="138" creationId="{D36C0C03-D547-53C8-1429-15A1F266006A}"/>
          </ac:spMkLst>
        </pc:spChg>
        <pc:spChg chg="mod">
          <ac:chgData name="Nicolas Sundqvist" userId="4ab87a78-26a9-42b5-a94b-25484133fa0b" providerId="ADAL" clId="{9A9EEDBD-574A-4024-B7F7-4FF07B30DFD6}" dt="2023-10-08T09:55:57.365" v="8130" actId="165"/>
          <ac:spMkLst>
            <pc:docMk/>
            <pc:sldMk cId="1250916675" sldId="295"/>
            <ac:spMk id="139" creationId="{B98A15F0-7E67-0A15-B508-6333DD7DE630}"/>
          </ac:spMkLst>
        </pc:spChg>
        <pc:spChg chg="mod">
          <ac:chgData name="Nicolas Sundqvist" userId="4ab87a78-26a9-42b5-a94b-25484133fa0b" providerId="ADAL" clId="{9A9EEDBD-574A-4024-B7F7-4FF07B30DFD6}" dt="2023-10-08T09:55:57.365" v="8130" actId="165"/>
          <ac:spMkLst>
            <pc:docMk/>
            <pc:sldMk cId="1250916675" sldId="295"/>
            <ac:spMk id="140" creationId="{CD83B29C-EE5F-F8FB-1473-2EBAF7AA11BC}"/>
          </ac:spMkLst>
        </pc:spChg>
        <pc:spChg chg="mod">
          <ac:chgData name="Nicolas Sundqvist" userId="4ab87a78-26a9-42b5-a94b-25484133fa0b" providerId="ADAL" clId="{9A9EEDBD-574A-4024-B7F7-4FF07B30DFD6}" dt="2023-10-08T09:55:57.365" v="8130" actId="165"/>
          <ac:spMkLst>
            <pc:docMk/>
            <pc:sldMk cId="1250916675" sldId="295"/>
            <ac:spMk id="141" creationId="{A4341FAB-65F5-6FEB-A848-46F6584C67E7}"/>
          </ac:spMkLst>
        </pc:spChg>
        <pc:spChg chg="mod">
          <ac:chgData name="Nicolas Sundqvist" userId="4ab87a78-26a9-42b5-a94b-25484133fa0b" providerId="ADAL" clId="{9A9EEDBD-574A-4024-B7F7-4FF07B30DFD6}" dt="2023-10-08T09:55:57.365" v="8130" actId="165"/>
          <ac:spMkLst>
            <pc:docMk/>
            <pc:sldMk cId="1250916675" sldId="295"/>
            <ac:spMk id="142" creationId="{8DFB65C9-62D5-39A9-1080-755D8D4C3496}"/>
          </ac:spMkLst>
        </pc:spChg>
        <pc:spChg chg="mod">
          <ac:chgData name="Nicolas Sundqvist" userId="4ab87a78-26a9-42b5-a94b-25484133fa0b" providerId="ADAL" clId="{9A9EEDBD-574A-4024-B7F7-4FF07B30DFD6}" dt="2023-10-08T09:55:57.365" v="8130" actId="165"/>
          <ac:spMkLst>
            <pc:docMk/>
            <pc:sldMk cId="1250916675" sldId="295"/>
            <ac:spMk id="143" creationId="{27A07ED1-9AE3-195C-258B-624857A9A644}"/>
          </ac:spMkLst>
        </pc:spChg>
        <pc:spChg chg="mod">
          <ac:chgData name="Nicolas Sundqvist" userId="4ab87a78-26a9-42b5-a94b-25484133fa0b" providerId="ADAL" clId="{9A9EEDBD-574A-4024-B7F7-4FF07B30DFD6}" dt="2023-10-08T09:55:57.365" v="8130" actId="165"/>
          <ac:spMkLst>
            <pc:docMk/>
            <pc:sldMk cId="1250916675" sldId="295"/>
            <ac:spMk id="144" creationId="{55F73620-20E3-B972-D179-ADD92215FBCA}"/>
          </ac:spMkLst>
        </pc:spChg>
        <pc:spChg chg="mod">
          <ac:chgData name="Nicolas Sundqvist" userId="4ab87a78-26a9-42b5-a94b-25484133fa0b" providerId="ADAL" clId="{9A9EEDBD-574A-4024-B7F7-4FF07B30DFD6}" dt="2023-10-08T09:55:57.365" v="8130" actId="165"/>
          <ac:spMkLst>
            <pc:docMk/>
            <pc:sldMk cId="1250916675" sldId="295"/>
            <ac:spMk id="145" creationId="{C2F42847-DC16-54B8-55EF-92BCB8A7CB2A}"/>
          </ac:spMkLst>
        </pc:spChg>
        <pc:spChg chg="mod">
          <ac:chgData name="Nicolas Sundqvist" userId="4ab87a78-26a9-42b5-a94b-25484133fa0b" providerId="ADAL" clId="{9A9EEDBD-574A-4024-B7F7-4FF07B30DFD6}" dt="2023-10-08T09:55:57.365" v="8130" actId="165"/>
          <ac:spMkLst>
            <pc:docMk/>
            <pc:sldMk cId="1250916675" sldId="295"/>
            <ac:spMk id="146" creationId="{3A5731B6-9067-388B-9BE0-9E645DE7A76F}"/>
          </ac:spMkLst>
        </pc:spChg>
        <pc:spChg chg="mod">
          <ac:chgData name="Nicolas Sundqvist" userId="4ab87a78-26a9-42b5-a94b-25484133fa0b" providerId="ADAL" clId="{9A9EEDBD-574A-4024-B7F7-4FF07B30DFD6}" dt="2023-10-08T09:55:57.365" v="8130" actId="165"/>
          <ac:spMkLst>
            <pc:docMk/>
            <pc:sldMk cId="1250916675" sldId="295"/>
            <ac:spMk id="147" creationId="{4C390318-047D-7C32-E783-B5E6C98A9869}"/>
          </ac:spMkLst>
        </pc:spChg>
        <pc:spChg chg="mod">
          <ac:chgData name="Nicolas Sundqvist" userId="4ab87a78-26a9-42b5-a94b-25484133fa0b" providerId="ADAL" clId="{9A9EEDBD-574A-4024-B7F7-4FF07B30DFD6}" dt="2023-10-08T09:55:57.365" v="8130" actId="165"/>
          <ac:spMkLst>
            <pc:docMk/>
            <pc:sldMk cId="1250916675" sldId="295"/>
            <ac:spMk id="148" creationId="{BB0FE57F-C542-A2BF-8177-47D4C4282B79}"/>
          </ac:spMkLst>
        </pc:spChg>
        <pc:spChg chg="mod">
          <ac:chgData name="Nicolas Sundqvist" userId="4ab87a78-26a9-42b5-a94b-25484133fa0b" providerId="ADAL" clId="{9A9EEDBD-574A-4024-B7F7-4FF07B30DFD6}" dt="2023-10-08T09:55:57.365" v="8130" actId="165"/>
          <ac:spMkLst>
            <pc:docMk/>
            <pc:sldMk cId="1250916675" sldId="295"/>
            <ac:spMk id="149" creationId="{DA858DEE-1086-C637-5E0E-D09DD6686898}"/>
          </ac:spMkLst>
        </pc:spChg>
        <pc:spChg chg="mod">
          <ac:chgData name="Nicolas Sundqvist" userId="4ab87a78-26a9-42b5-a94b-25484133fa0b" providerId="ADAL" clId="{9A9EEDBD-574A-4024-B7F7-4FF07B30DFD6}" dt="2023-10-08T09:55:57.365" v="8130" actId="165"/>
          <ac:spMkLst>
            <pc:docMk/>
            <pc:sldMk cId="1250916675" sldId="295"/>
            <ac:spMk id="150" creationId="{891101F3-FBC3-B75E-BBA8-D6B326DBDE48}"/>
          </ac:spMkLst>
        </pc:spChg>
        <pc:spChg chg="mod">
          <ac:chgData name="Nicolas Sundqvist" userId="4ab87a78-26a9-42b5-a94b-25484133fa0b" providerId="ADAL" clId="{9A9EEDBD-574A-4024-B7F7-4FF07B30DFD6}" dt="2023-10-08T09:55:57.365" v="8130" actId="165"/>
          <ac:spMkLst>
            <pc:docMk/>
            <pc:sldMk cId="1250916675" sldId="295"/>
            <ac:spMk id="151" creationId="{DDD32507-02A2-91FF-6B41-DE976F3632F2}"/>
          </ac:spMkLst>
        </pc:spChg>
        <pc:spChg chg="mod">
          <ac:chgData name="Nicolas Sundqvist" userId="4ab87a78-26a9-42b5-a94b-25484133fa0b" providerId="ADAL" clId="{9A9EEDBD-574A-4024-B7F7-4FF07B30DFD6}" dt="2023-10-08T09:55:57.365" v="8130" actId="165"/>
          <ac:spMkLst>
            <pc:docMk/>
            <pc:sldMk cId="1250916675" sldId="295"/>
            <ac:spMk id="152" creationId="{91EC7F1D-847D-2423-52EA-703587B99596}"/>
          </ac:spMkLst>
        </pc:spChg>
        <pc:spChg chg="mod">
          <ac:chgData name="Nicolas Sundqvist" userId="4ab87a78-26a9-42b5-a94b-25484133fa0b" providerId="ADAL" clId="{9A9EEDBD-574A-4024-B7F7-4FF07B30DFD6}" dt="2023-10-08T09:55:57.365" v="8130" actId="165"/>
          <ac:spMkLst>
            <pc:docMk/>
            <pc:sldMk cId="1250916675" sldId="295"/>
            <ac:spMk id="153" creationId="{15F84292-852E-24E7-83E2-62C1DBA3B6EF}"/>
          </ac:spMkLst>
        </pc:spChg>
        <pc:spChg chg="mod">
          <ac:chgData name="Nicolas Sundqvist" userId="4ab87a78-26a9-42b5-a94b-25484133fa0b" providerId="ADAL" clId="{9A9EEDBD-574A-4024-B7F7-4FF07B30DFD6}" dt="2023-10-08T09:55:57.365" v="8130" actId="165"/>
          <ac:spMkLst>
            <pc:docMk/>
            <pc:sldMk cId="1250916675" sldId="295"/>
            <ac:spMk id="154" creationId="{11A6D290-9EB8-B3E3-5956-664E54DB8E99}"/>
          </ac:spMkLst>
        </pc:spChg>
        <pc:spChg chg="add del mod">
          <ac:chgData name="Nicolas Sundqvist" userId="4ab87a78-26a9-42b5-a94b-25484133fa0b" providerId="ADAL" clId="{9A9EEDBD-574A-4024-B7F7-4FF07B30DFD6}" dt="2023-10-08T09:44:43.976" v="7792" actId="478"/>
          <ac:spMkLst>
            <pc:docMk/>
            <pc:sldMk cId="1250916675" sldId="295"/>
            <ac:spMk id="158" creationId="{EC771658-B632-2AF7-4999-62B526E1C429}"/>
          </ac:spMkLst>
        </pc:spChg>
        <pc:spChg chg="add mod">
          <ac:chgData name="Nicolas Sundqvist" userId="4ab87a78-26a9-42b5-a94b-25484133fa0b" providerId="ADAL" clId="{9A9EEDBD-574A-4024-B7F7-4FF07B30DFD6}" dt="2023-10-08T09:45:01.717" v="7798" actId="1076"/>
          <ac:spMkLst>
            <pc:docMk/>
            <pc:sldMk cId="1250916675" sldId="295"/>
            <ac:spMk id="160" creationId="{BAE29B6B-1293-803E-CE60-5EA140A673B1}"/>
          </ac:spMkLst>
        </pc:spChg>
        <pc:spChg chg="add mod">
          <ac:chgData name="Nicolas Sundqvist" userId="4ab87a78-26a9-42b5-a94b-25484133fa0b" providerId="ADAL" clId="{9A9EEDBD-574A-4024-B7F7-4FF07B30DFD6}" dt="2023-10-08T09:45:01.717" v="7798" actId="1076"/>
          <ac:spMkLst>
            <pc:docMk/>
            <pc:sldMk cId="1250916675" sldId="295"/>
            <ac:spMk id="161" creationId="{A6A9F130-D1D7-81B7-4457-F71A31977DEB}"/>
          </ac:spMkLst>
        </pc:spChg>
        <pc:spChg chg="add mod">
          <ac:chgData name="Nicolas Sundqvist" userId="4ab87a78-26a9-42b5-a94b-25484133fa0b" providerId="ADAL" clId="{9A9EEDBD-574A-4024-B7F7-4FF07B30DFD6}" dt="2023-10-08T09:45:01.717" v="7798" actId="1076"/>
          <ac:spMkLst>
            <pc:docMk/>
            <pc:sldMk cId="1250916675" sldId="295"/>
            <ac:spMk id="162" creationId="{C098A87C-C6EB-F877-131C-86C95AFE3FE3}"/>
          </ac:spMkLst>
        </pc:spChg>
        <pc:spChg chg="add mod">
          <ac:chgData name="Nicolas Sundqvist" userId="4ab87a78-26a9-42b5-a94b-25484133fa0b" providerId="ADAL" clId="{9A9EEDBD-574A-4024-B7F7-4FF07B30DFD6}" dt="2023-10-08T09:45:01.717" v="7798" actId="1076"/>
          <ac:spMkLst>
            <pc:docMk/>
            <pc:sldMk cId="1250916675" sldId="295"/>
            <ac:spMk id="163" creationId="{1311A706-4ADA-7112-BFA3-B8F204D220DD}"/>
          </ac:spMkLst>
        </pc:spChg>
        <pc:spChg chg="add del mod">
          <ac:chgData name="Nicolas Sundqvist" userId="4ab87a78-26a9-42b5-a94b-25484133fa0b" providerId="ADAL" clId="{9A9EEDBD-574A-4024-B7F7-4FF07B30DFD6}" dt="2023-10-08T09:48:16.007" v="7856" actId="478"/>
          <ac:spMkLst>
            <pc:docMk/>
            <pc:sldMk cId="1250916675" sldId="295"/>
            <ac:spMk id="164" creationId="{39ABDC8E-5AB5-62F6-A633-1A98FEFE60E7}"/>
          </ac:spMkLst>
        </pc:spChg>
        <pc:spChg chg="add del mod">
          <ac:chgData name="Nicolas Sundqvist" userId="4ab87a78-26a9-42b5-a94b-25484133fa0b" providerId="ADAL" clId="{9A9EEDBD-574A-4024-B7F7-4FF07B30DFD6}" dt="2023-10-08T09:48:17.319" v="7857" actId="478"/>
          <ac:spMkLst>
            <pc:docMk/>
            <pc:sldMk cId="1250916675" sldId="295"/>
            <ac:spMk id="165" creationId="{582CAB08-D84B-854C-BF8C-0D32E242699C}"/>
          </ac:spMkLst>
        </pc:spChg>
        <pc:spChg chg="add del mod">
          <ac:chgData name="Nicolas Sundqvist" userId="4ab87a78-26a9-42b5-a94b-25484133fa0b" providerId="ADAL" clId="{9A9EEDBD-574A-4024-B7F7-4FF07B30DFD6}" dt="2023-10-08T09:48:18.198" v="7858" actId="478"/>
          <ac:spMkLst>
            <pc:docMk/>
            <pc:sldMk cId="1250916675" sldId="295"/>
            <ac:spMk id="166" creationId="{19A130FD-D703-1CC9-2D1A-8DF2897C4DD0}"/>
          </ac:spMkLst>
        </pc:spChg>
        <pc:spChg chg="add del mod">
          <ac:chgData name="Nicolas Sundqvist" userId="4ab87a78-26a9-42b5-a94b-25484133fa0b" providerId="ADAL" clId="{9A9EEDBD-574A-4024-B7F7-4FF07B30DFD6}" dt="2023-10-08T09:46:32.422" v="7825" actId="478"/>
          <ac:spMkLst>
            <pc:docMk/>
            <pc:sldMk cId="1250916675" sldId="295"/>
            <ac:spMk id="167" creationId="{BB6163FD-D90E-F874-28F8-7E7B739CA8CB}"/>
          </ac:spMkLst>
        </pc:spChg>
        <pc:spChg chg="add del mod">
          <ac:chgData name="Nicolas Sundqvist" userId="4ab87a78-26a9-42b5-a94b-25484133fa0b" providerId="ADAL" clId="{9A9EEDBD-574A-4024-B7F7-4FF07B30DFD6}" dt="2023-10-08T09:47:26.879" v="7834" actId="478"/>
          <ac:spMkLst>
            <pc:docMk/>
            <pc:sldMk cId="1250916675" sldId="295"/>
            <ac:spMk id="168" creationId="{91622A2A-4352-2F3D-0232-BD38B3CDED3F}"/>
          </ac:spMkLst>
        </pc:spChg>
        <pc:spChg chg="add mod">
          <ac:chgData name="Nicolas Sundqvist" userId="4ab87a78-26a9-42b5-a94b-25484133fa0b" providerId="ADAL" clId="{9A9EEDBD-574A-4024-B7F7-4FF07B30DFD6}" dt="2023-10-08T09:47:23.713" v="7833"/>
          <ac:spMkLst>
            <pc:docMk/>
            <pc:sldMk cId="1250916675" sldId="295"/>
            <ac:spMk id="169" creationId="{F9450925-7360-B3E6-4B06-1C9E9CEEC8E6}"/>
          </ac:spMkLst>
        </pc:spChg>
        <pc:spChg chg="add mod">
          <ac:chgData name="Nicolas Sundqvist" userId="4ab87a78-26a9-42b5-a94b-25484133fa0b" providerId="ADAL" clId="{9A9EEDBD-574A-4024-B7F7-4FF07B30DFD6}" dt="2023-10-08T09:48:04.618" v="7846"/>
          <ac:spMkLst>
            <pc:docMk/>
            <pc:sldMk cId="1250916675" sldId="295"/>
            <ac:spMk id="170" creationId="{8426DD39-9170-2F0D-2D4D-D1D0C1BA1A3E}"/>
          </ac:spMkLst>
        </pc:spChg>
        <pc:spChg chg="add mod">
          <ac:chgData name="Nicolas Sundqvist" userId="4ab87a78-26a9-42b5-a94b-25484133fa0b" providerId="ADAL" clId="{9A9EEDBD-574A-4024-B7F7-4FF07B30DFD6}" dt="2023-10-08T09:48:24.411" v="7860" actId="207"/>
          <ac:spMkLst>
            <pc:docMk/>
            <pc:sldMk cId="1250916675" sldId="295"/>
            <ac:spMk id="171" creationId="{C8814759-0BE5-4FDE-F8EE-67784DBEAEC0}"/>
          </ac:spMkLst>
        </pc:spChg>
        <pc:spChg chg="add mod">
          <ac:chgData name="Nicolas Sundqvist" userId="4ab87a78-26a9-42b5-a94b-25484133fa0b" providerId="ADAL" clId="{9A9EEDBD-574A-4024-B7F7-4FF07B30DFD6}" dt="2023-10-08T09:48:04.618" v="7846"/>
          <ac:spMkLst>
            <pc:docMk/>
            <pc:sldMk cId="1250916675" sldId="295"/>
            <ac:spMk id="172" creationId="{9BA9DD50-D302-BFA6-29A7-9D5D7F87E4BC}"/>
          </ac:spMkLst>
        </pc:spChg>
        <pc:spChg chg="add mod">
          <ac:chgData name="Nicolas Sundqvist" userId="4ab87a78-26a9-42b5-a94b-25484133fa0b" providerId="ADAL" clId="{9A9EEDBD-574A-4024-B7F7-4FF07B30DFD6}" dt="2023-10-08T14:08:48.939" v="9212"/>
          <ac:spMkLst>
            <pc:docMk/>
            <pc:sldMk cId="1250916675" sldId="295"/>
            <ac:spMk id="173" creationId="{D4D6920C-F31B-CA06-B30F-45DAD827CA8A}"/>
          </ac:spMkLst>
        </pc:spChg>
        <pc:grpChg chg="add mod">
          <ac:chgData name="Nicolas Sundqvist" userId="4ab87a78-26a9-42b5-a94b-25484133fa0b" providerId="ADAL" clId="{9A9EEDBD-574A-4024-B7F7-4FF07B30DFD6}" dt="2023-10-08T09:45:37.365" v="7804" actId="1076"/>
          <ac:grpSpMkLst>
            <pc:docMk/>
            <pc:sldMk cId="1250916675" sldId="295"/>
            <ac:grpSpMk id="4" creationId="{AB573D75-7B0D-13FF-F934-BB014E329207}"/>
          </ac:grpSpMkLst>
        </pc:grpChg>
        <pc:grpChg chg="mod">
          <ac:chgData name="Nicolas Sundqvist" userId="4ab87a78-26a9-42b5-a94b-25484133fa0b" providerId="ADAL" clId="{9A9EEDBD-574A-4024-B7F7-4FF07B30DFD6}" dt="2023-10-08T09:41:54.421" v="7713" actId="6549"/>
          <ac:grpSpMkLst>
            <pc:docMk/>
            <pc:sldMk cId="1250916675" sldId="295"/>
            <ac:grpSpMk id="6" creationId="{DDC74586-0EA8-034E-66E3-8B4F45F5058E}"/>
          </ac:grpSpMkLst>
        </pc:grpChg>
        <pc:grpChg chg="mod">
          <ac:chgData name="Nicolas Sundqvist" userId="4ab87a78-26a9-42b5-a94b-25484133fa0b" providerId="ADAL" clId="{9A9EEDBD-574A-4024-B7F7-4FF07B30DFD6}" dt="2023-10-08T09:41:54.421" v="7713" actId="6549"/>
          <ac:grpSpMkLst>
            <pc:docMk/>
            <pc:sldMk cId="1250916675" sldId="295"/>
            <ac:grpSpMk id="7" creationId="{42C0A2B4-C036-3109-1ED3-EFE7D0FA128C}"/>
          </ac:grpSpMkLst>
        </pc:grpChg>
        <pc:grpChg chg="mod">
          <ac:chgData name="Nicolas Sundqvist" userId="4ab87a78-26a9-42b5-a94b-25484133fa0b" providerId="ADAL" clId="{9A9EEDBD-574A-4024-B7F7-4FF07B30DFD6}" dt="2023-10-08T09:41:54.421" v="7713" actId="6549"/>
          <ac:grpSpMkLst>
            <pc:docMk/>
            <pc:sldMk cId="1250916675" sldId="295"/>
            <ac:grpSpMk id="8" creationId="{75DBB38E-98EE-6B74-04DE-A19DC69B10A1}"/>
          </ac:grpSpMkLst>
        </pc:grpChg>
        <pc:grpChg chg="mod">
          <ac:chgData name="Nicolas Sundqvist" userId="4ab87a78-26a9-42b5-a94b-25484133fa0b" providerId="ADAL" clId="{9A9EEDBD-574A-4024-B7F7-4FF07B30DFD6}" dt="2023-10-08T09:41:54.421" v="7713" actId="6549"/>
          <ac:grpSpMkLst>
            <pc:docMk/>
            <pc:sldMk cId="1250916675" sldId="295"/>
            <ac:grpSpMk id="9" creationId="{51D852B8-DD98-E8C2-931E-BF203F0616EF}"/>
          </ac:grpSpMkLst>
        </pc:grpChg>
        <pc:grpChg chg="mod">
          <ac:chgData name="Nicolas Sundqvist" userId="4ab87a78-26a9-42b5-a94b-25484133fa0b" providerId="ADAL" clId="{9A9EEDBD-574A-4024-B7F7-4FF07B30DFD6}" dt="2023-10-08T09:41:54.421" v="7713" actId="6549"/>
          <ac:grpSpMkLst>
            <pc:docMk/>
            <pc:sldMk cId="1250916675" sldId="295"/>
            <ac:grpSpMk id="19" creationId="{30D3872D-15F4-46B2-540E-533279C68E73}"/>
          </ac:grpSpMkLst>
        </pc:grpChg>
        <pc:grpChg chg="mod">
          <ac:chgData name="Nicolas Sundqvist" userId="4ab87a78-26a9-42b5-a94b-25484133fa0b" providerId="ADAL" clId="{9A9EEDBD-574A-4024-B7F7-4FF07B30DFD6}" dt="2023-10-08T09:41:54.421" v="7713" actId="6549"/>
          <ac:grpSpMkLst>
            <pc:docMk/>
            <pc:sldMk cId="1250916675" sldId="295"/>
            <ac:grpSpMk id="20" creationId="{AD8A69C5-3ACB-1C0B-E17A-4140C13AC6BD}"/>
          </ac:grpSpMkLst>
        </pc:grpChg>
        <pc:grpChg chg="mod">
          <ac:chgData name="Nicolas Sundqvist" userId="4ab87a78-26a9-42b5-a94b-25484133fa0b" providerId="ADAL" clId="{9A9EEDBD-574A-4024-B7F7-4FF07B30DFD6}" dt="2023-10-08T09:41:54.421" v="7713" actId="6549"/>
          <ac:grpSpMkLst>
            <pc:docMk/>
            <pc:sldMk cId="1250916675" sldId="295"/>
            <ac:grpSpMk id="21" creationId="{7EF01D57-94F4-BD57-1EBC-C2F514E114E2}"/>
          </ac:grpSpMkLst>
        </pc:grpChg>
        <pc:grpChg chg="mod">
          <ac:chgData name="Nicolas Sundqvist" userId="4ab87a78-26a9-42b5-a94b-25484133fa0b" providerId="ADAL" clId="{9A9EEDBD-574A-4024-B7F7-4FF07B30DFD6}" dt="2023-10-08T09:41:54.421" v="7713" actId="6549"/>
          <ac:grpSpMkLst>
            <pc:docMk/>
            <pc:sldMk cId="1250916675" sldId="295"/>
            <ac:grpSpMk id="22" creationId="{38115CAD-DB63-5D8D-B689-9DAB2954D601}"/>
          </ac:grpSpMkLst>
        </pc:grpChg>
        <pc:grpChg chg="mod">
          <ac:chgData name="Nicolas Sundqvist" userId="4ab87a78-26a9-42b5-a94b-25484133fa0b" providerId="ADAL" clId="{9A9EEDBD-574A-4024-B7F7-4FF07B30DFD6}" dt="2023-10-08T09:41:54.421" v="7713" actId="6549"/>
          <ac:grpSpMkLst>
            <pc:docMk/>
            <pc:sldMk cId="1250916675" sldId="295"/>
            <ac:grpSpMk id="35" creationId="{18DFD3A0-28A7-6327-E415-900757E9EC9F}"/>
          </ac:grpSpMkLst>
        </pc:grpChg>
        <pc:grpChg chg="mod">
          <ac:chgData name="Nicolas Sundqvist" userId="4ab87a78-26a9-42b5-a94b-25484133fa0b" providerId="ADAL" clId="{9A9EEDBD-574A-4024-B7F7-4FF07B30DFD6}" dt="2023-10-08T09:41:54.421" v="7713" actId="6549"/>
          <ac:grpSpMkLst>
            <pc:docMk/>
            <pc:sldMk cId="1250916675" sldId="295"/>
            <ac:grpSpMk id="38" creationId="{973E499A-0943-A342-C6B3-BB06917D1394}"/>
          </ac:grpSpMkLst>
        </pc:grpChg>
        <pc:grpChg chg="mod">
          <ac:chgData name="Nicolas Sundqvist" userId="4ab87a78-26a9-42b5-a94b-25484133fa0b" providerId="ADAL" clId="{9A9EEDBD-574A-4024-B7F7-4FF07B30DFD6}" dt="2023-10-08T09:41:54.421" v="7713" actId="6549"/>
          <ac:grpSpMkLst>
            <pc:docMk/>
            <pc:sldMk cId="1250916675" sldId="295"/>
            <ac:grpSpMk id="42" creationId="{C78FAC5B-4E12-2D12-999C-FB9C2D4F5DB4}"/>
          </ac:grpSpMkLst>
        </pc:grpChg>
        <pc:grpChg chg="mod">
          <ac:chgData name="Nicolas Sundqvist" userId="4ab87a78-26a9-42b5-a94b-25484133fa0b" providerId="ADAL" clId="{9A9EEDBD-574A-4024-B7F7-4FF07B30DFD6}" dt="2023-10-08T09:41:54.421" v="7713" actId="6549"/>
          <ac:grpSpMkLst>
            <pc:docMk/>
            <pc:sldMk cId="1250916675" sldId="295"/>
            <ac:grpSpMk id="43" creationId="{B2C85A19-5C9C-3D8B-43F5-4A94F29679B1}"/>
          </ac:grpSpMkLst>
        </pc:grpChg>
        <pc:grpChg chg="mod">
          <ac:chgData name="Nicolas Sundqvist" userId="4ab87a78-26a9-42b5-a94b-25484133fa0b" providerId="ADAL" clId="{9A9EEDBD-574A-4024-B7F7-4FF07B30DFD6}" dt="2023-10-08T09:41:54.421" v="7713" actId="6549"/>
          <ac:grpSpMkLst>
            <pc:docMk/>
            <pc:sldMk cId="1250916675" sldId="295"/>
            <ac:grpSpMk id="50" creationId="{F87AD731-1A09-AE5F-4963-78FDFE788847}"/>
          </ac:grpSpMkLst>
        </pc:grpChg>
        <pc:grpChg chg="mod">
          <ac:chgData name="Nicolas Sundqvist" userId="4ab87a78-26a9-42b5-a94b-25484133fa0b" providerId="ADAL" clId="{9A9EEDBD-574A-4024-B7F7-4FF07B30DFD6}" dt="2023-10-08T09:41:54.421" v="7713" actId="6549"/>
          <ac:grpSpMkLst>
            <pc:docMk/>
            <pc:sldMk cId="1250916675" sldId="295"/>
            <ac:grpSpMk id="53" creationId="{0C5B6249-F702-974E-D42C-B21E803B2E7F}"/>
          </ac:grpSpMkLst>
        </pc:grpChg>
        <pc:grpChg chg="mod">
          <ac:chgData name="Nicolas Sundqvist" userId="4ab87a78-26a9-42b5-a94b-25484133fa0b" providerId="ADAL" clId="{9A9EEDBD-574A-4024-B7F7-4FF07B30DFD6}" dt="2023-10-08T09:41:54.421" v="7713" actId="6549"/>
          <ac:grpSpMkLst>
            <pc:docMk/>
            <pc:sldMk cId="1250916675" sldId="295"/>
            <ac:grpSpMk id="57" creationId="{3F41CADE-6F3A-9CF7-2EFA-1BFBBBCBB50B}"/>
          </ac:grpSpMkLst>
        </pc:grpChg>
        <pc:grpChg chg="mod">
          <ac:chgData name="Nicolas Sundqvist" userId="4ab87a78-26a9-42b5-a94b-25484133fa0b" providerId="ADAL" clId="{9A9EEDBD-574A-4024-B7F7-4FF07B30DFD6}" dt="2023-10-08T09:41:54.421" v="7713" actId="6549"/>
          <ac:grpSpMkLst>
            <pc:docMk/>
            <pc:sldMk cId="1250916675" sldId="295"/>
            <ac:grpSpMk id="58" creationId="{9D2C7ADC-EB82-9927-0A3E-FEC18F7F939F}"/>
          </ac:grpSpMkLst>
        </pc:grpChg>
        <pc:grpChg chg="mod">
          <ac:chgData name="Nicolas Sundqvist" userId="4ab87a78-26a9-42b5-a94b-25484133fa0b" providerId="ADAL" clId="{9A9EEDBD-574A-4024-B7F7-4FF07B30DFD6}" dt="2023-10-08T09:41:54.421" v="7713" actId="6549"/>
          <ac:grpSpMkLst>
            <pc:docMk/>
            <pc:sldMk cId="1250916675" sldId="295"/>
            <ac:grpSpMk id="65" creationId="{283500F2-8152-39B0-982C-567E7EE24C6A}"/>
          </ac:grpSpMkLst>
        </pc:grpChg>
        <pc:grpChg chg="mod">
          <ac:chgData name="Nicolas Sundqvist" userId="4ab87a78-26a9-42b5-a94b-25484133fa0b" providerId="ADAL" clId="{9A9EEDBD-574A-4024-B7F7-4FF07B30DFD6}" dt="2023-10-08T09:41:54.421" v="7713" actId="6549"/>
          <ac:grpSpMkLst>
            <pc:docMk/>
            <pc:sldMk cId="1250916675" sldId="295"/>
            <ac:grpSpMk id="68" creationId="{529DC0F7-965E-112D-8E58-209D35E0E99A}"/>
          </ac:grpSpMkLst>
        </pc:grpChg>
        <pc:grpChg chg="mod">
          <ac:chgData name="Nicolas Sundqvist" userId="4ab87a78-26a9-42b5-a94b-25484133fa0b" providerId="ADAL" clId="{9A9EEDBD-574A-4024-B7F7-4FF07B30DFD6}" dt="2023-10-08T09:41:54.421" v="7713" actId="6549"/>
          <ac:grpSpMkLst>
            <pc:docMk/>
            <pc:sldMk cId="1250916675" sldId="295"/>
            <ac:grpSpMk id="72" creationId="{E8147F96-10E8-0339-7F36-C819D1AAD958}"/>
          </ac:grpSpMkLst>
        </pc:grpChg>
        <pc:grpChg chg="mod">
          <ac:chgData name="Nicolas Sundqvist" userId="4ab87a78-26a9-42b5-a94b-25484133fa0b" providerId="ADAL" clId="{9A9EEDBD-574A-4024-B7F7-4FF07B30DFD6}" dt="2023-10-08T09:41:54.421" v="7713" actId="6549"/>
          <ac:grpSpMkLst>
            <pc:docMk/>
            <pc:sldMk cId="1250916675" sldId="295"/>
            <ac:grpSpMk id="73" creationId="{C9C5DBB1-86FC-1035-7FC7-72F472CAEE2C}"/>
          </ac:grpSpMkLst>
        </pc:grpChg>
        <pc:grpChg chg="mod">
          <ac:chgData name="Nicolas Sundqvist" userId="4ab87a78-26a9-42b5-a94b-25484133fa0b" providerId="ADAL" clId="{9A9EEDBD-574A-4024-B7F7-4FF07B30DFD6}" dt="2023-10-08T09:41:54.421" v="7713" actId="6549"/>
          <ac:grpSpMkLst>
            <pc:docMk/>
            <pc:sldMk cId="1250916675" sldId="295"/>
            <ac:grpSpMk id="80" creationId="{C2B87A99-1F25-ED6D-641A-2F3806D3AE3B}"/>
          </ac:grpSpMkLst>
        </pc:grpChg>
        <pc:grpChg chg="mod modVis">
          <ac:chgData name="Nicolas Sundqvist" userId="4ab87a78-26a9-42b5-a94b-25484133fa0b" providerId="ADAL" clId="{9A9EEDBD-574A-4024-B7F7-4FF07B30DFD6}" dt="2023-10-08T09:41:54.421" v="7713" actId="6549"/>
          <ac:grpSpMkLst>
            <pc:docMk/>
            <pc:sldMk cId="1250916675" sldId="295"/>
            <ac:grpSpMk id="83" creationId="{D03750AA-52E1-E636-1C18-8ED824D8829D}"/>
          </ac:grpSpMkLst>
        </pc:grpChg>
        <pc:grpChg chg="mod">
          <ac:chgData name="Nicolas Sundqvist" userId="4ab87a78-26a9-42b5-a94b-25484133fa0b" providerId="ADAL" clId="{9A9EEDBD-574A-4024-B7F7-4FF07B30DFD6}" dt="2023-10-08T09:41:54.421" v="7713" actId="6549"/>
          <ac:grpSpMkLst>
            <pc:docMk/>
            <pc:sldMk cId="1250916675" sldId="295"/>
            <ac:grpSpMk id="87" creationId="{1269B042-6235-31C2-AC77-FB947A05C575}"/>
          </ac:grpSpMkLst>
        </pc:grpChg>
        <pc:grpChg chg="mod">
          <ac:chgData name="Nicolas Sundqvist" userId="4ab87a78-26a9-42b5-a94b-25484133fa0b" providerId="ADAL" clId="{9A9EEDBD-574A-4024-B7F7-4FF07B30DFD6}" dt="2023-10-08T09:41:54.421" v="7713" actId="6549"/>
          <ac:grpSpMkLst>
            <pc:docMk/>
            <pc:sldMk cId="1250916675" sldId="295"/>
            <ac:grpSpMk id="88" creationId="{E36F8F40-9ED3-B841-2747-64BC7769729C}"/>
          </ac:grpSpMkLst>
        </pc:grpChg>
        <pc:grpChg chg="add del mod">
          <ac:chgData name="Nicolas Sundqvist" userId="4ab87a78-26a9-42b5-a94b-25484133fa0b" providerId="ADAL" clId="{9A9EEDBD-574A-4024-B7F7-4FF07B30DFD6}" dt="2023-10-08T09:55:57.365" v="8130" actId="165"/>
          <ac:grpSpMkLst>
            <pc:docMk/>
            <pc:sldMk cId="1250916675" sldId="295"/>
            <ac:grpSpMk id="103" creationId="{8BDC6BA8-D57C-B18A-3BA2-FF6A604BBDAF}"/>
          </ac:grpSpMkLst>
        </pc:grpChg>
        <pc:grpChg chg="mod topLvl">
          <ac:chgData name="Nicolas Sundqvist" userId="4ab87a78-26a9-42b5-a94b-25484133fa0b" providerId="ADAL" clId="{9A9EEDBD-574A-4024-B7F7-4FF07B30DFD6}" dt="2023-10-08T09:55:57.365" v="8130" actId="165"/>
          <ac:grpSpMkLst>
            <pc:docMk/>
            <pc:sldMk cId="1250916675" sldId="295"/>
            <ac:grpSpMk id="105" creationId="{49E4ECD4-D546-6AC0-3212-4441FEBE8305}"/>
          </ac:grpSpMkLst>
        </pc:grpChg>
        <pc:grpChg chg="mod topLvl">
          <ac:chgData name="Nicolas Sundqvist" userId="4ab87a78-26a9-42b5-a94b-25484133fa0b" providerId="ADAL" clId="{9A9EEDBD-574A-4024-B7F7-4FF07B30DFD6}" dt="2023-10-08T09:55:57.365" v="8130" actId="165"/>
          <ac:grpSpMkLst>
            <pc:docMk/>
            <pc:sldMk cId="1250916675" sldId="295"/>
            <ac:grpSpMk id="106" creationId="{F1822A96-7B06-CB2F-2624-0339A1985387}"/>
          </ac:grpSpMkLst>
        </pc:grpChg>
        <pc:grpChg chg="mod topLvl">
          <ac:chgData name="Nicolas Sundqvist" userId="4ab87a78-26a9-42b5-a94b-25484133fa0b" providerId="ADAL" clId="{9A9EEDBD-574A-4024-B7F7-4FF07B30DFD6}" dt="2023-10-08T09:55:57.365" v="8130" actId="165"/>
          <ac:grpSpMkLst>
            <pc:docMk/>
            <pc:sldMk cId="1250916675" sldId="295"/>
            <ac:grpSpMk id="107" creationId="{9DC4E879-BF5D-35B5-5ADA-42D0FE69277D}"/>
          </ac:grpSpMkLst>
        </pc:grpChg>
        <pc:grpChg chg="mod topLvl">
          <ac:chgData name="Nicolas Sundqvist" userId="4ab87a78-26a9-42b5-a94b-25484133fa0b" providerId="ADAL" clId="{9A9EEDBD-574A-4024-B7F7-4FF07B30DFD6}" dt="2023-10-08T09:55:57.365" v="8130" actId="165"/>
          <ac:grpSpMkLst>
            <pc:docMk/>
            <pc:sldMk cId="1250916675" sldId="295"/>
            <ac:grpSpMk id="108" creationId="{7DCB7964-744E-85F9-D38F-D3412057046F}"/>
          </ac:grpSpMkLst>
        </pc:grpChg>
        <pc:grpChg chg="mod topLvl">
          <ac:chgData name="Nicolas Sundqvist" userId="4ab87a78-26a9-42b5-a94b-25484133fa0b" providerId="ADAL" clId="{9A9EEDBD-574A-4024-B7F7-4FF07B30DFD6}" dt="2023-10-08T09:55:57.365" v="8130" actId="165"/>
          <ac:grpSpMkLst>
            <pc:docMk/>
            <pc:sldMk cId="1250916675" sldId="295"/>
            <ac:grpSpMk id="109" creationId="{8C5A8980-ABD2-FEC2-A137-9BA2010636C0}"/>
          </ac:grpSpMkLst>
        </pc:grpChg>
        <pc:grpChg chg="mod topLvl">
          <ac:chgData name="Nicolas Sundqvist" userId="4ab87a78-26a9-42b5-a94b-25484133fa0b" providerId="ADAL" clId="{9A9EEDBD-574A-4024-B7F7-4FF07B30DFD6}" dt="2023-10-08T09:55:57.365" v="8130" actId="165"/>
          <ac:grpSpMkLst>
            <pc:docMk/>
            <pc:sldMk cId="1250916675" sldId="295"/>
            <ac:grpSpMk id="110" creationId="{7C933CBF-FAF4-9048-379D-3E8565CCCAA8}"/>
          </ac:grpSpMkLst>
        </pc:grpChg>
        <pc:grpChg chg="mod topLvl">
          <ac:chgData name="Nicolas Sundqvist" userId="4ab87a78-26a9-42b5-a94b-25484133fa0b" providerId="ADAL" clId="{9A9EEDBD-574A-4024-B7F7-4FF07B30DFD6}" dt="2023-10-08T09:55:57.365" v="8130" actId="165"/>
          <ac:grpSpMkLst>
            <pc:docMk/>
            <pc:sldMk cId="1250916675" sldId="295"/>
            <ac:grpSpMk id="111" creationId="{9DFFD6A2-0331-F71D-C068-EBF92A677980}"/>
          </ac:grpSpMkLst>
        </pc:grpChg>
        <pc:grpChg chg="mod topLvl">
          <ac:chgData name="Nicolas Sundqvist" userId="4ab87a78-26a9-42b5-a94b-25484133fa0b" providerId="ADAL" clId="{9A9EEDBD-574A-4024-B7F7-4FF07B30DFD6}" dt="2023-10-08T09:55:57.365" v="8130" actId="165"/>
          <ac:grpSpMkLst>
            <pc:docMk/>
            <pc:sldMk cId="1250916675" sldId="295"/>
            <ac:grpSpMk id="112" creationId="{C065B7DB-1AFB-6728-C7D4-E6AB82D312D7}"/>
          </ac:grpSpMkLst>
        </pc:grpChg>
        <pc:graphicFrameChg chg="add mod">
          <ac:chgData name="Nicolas Sundqvist" userId="4ab87a78-26a9-42b5-a94b-25484133fa0b" providerId="ADAL" clId="{9A9EEDBD-574A-4024-B7F7-4FF07B30DFD6}" dt="2023-10-08T09:45:01.717" v="7798" actId="1076"/>
          <ac:graphicFrameMkLst>
            <pc:docMk/>
            <pc:sldMk cId="1250916675" sldId="295"/>
            <ac:graphicFrameMk id="157" creationId="{F0F2FA47-D640-6294-D003-0B5EA06B4C1D}"/>
          </ac:graphicFrameMkLst>
        </pc:graphicFrameChg>
        <pc:cxnChg chg="mod">
          <ac:chgData name="Nicolas Sundqvist" userId="4ab87a78-26a9-42b5-a94b-25484133fa0b" providerId="ADAL" clId="{9A9EEDBD-574A-4024-B7F7-4FF07B30DFD6}" dt="2023-10-08T09:41:54.421" v="7713" actId="6549"/>
          <ac:cxnSpMkLst>
            <pc:docMk/>
            <pc:sldMk cId="1250916675" sldId="295"/>
            <ac:cxnSpMk id="11" creationId="{5D018B83-B464-17E8-C2FB-96BDBA95553E}"/>
          </ac:cxnSpMkLst>
        </pc:cxnChg>
        <pc:cxnChg chg="mod">
          <ac:chgData name="Nicolas Sundqvist" userId="4ab87a78-26a9-42b5-a94b-25484133fa0b" providerId="ADAL" clId="{9A9EEDBD-574A-4024-B7F7-4FF07B30DFD6}" dt="2023-10-08T09:41:54.421" v="7713" actId="6549"/>
          <ac:cxnSpMkLst>
            <pc:docMk/>
            <pc:sldMk cId="1250916675" sldId="295"/>
            <ac:cxnSpMk id="12" creationId="{4027D2FC-3B74-2CA5-754A-2CD3A6D8ADE2}"/>
          </ac:cxnSpMkLst>
        </pc:cxnChg>
        <pc:cxnChg chg="mod">
          <ac:chgData name="Nicolas Sundqvist" userId="4ab87a78-26a9-42b5-a94b-25484133fa0b" providerId="ADAL" clId="{9A9EEDBD-574A-4024-B7F7-4FF07B30DFD6}" dt="2023-10-08T09:41:54.421" v="7713" actId="6549"/>
          <ac:cxnSpMkLst>
            <pc:docMk/>
            <pc:sldMk cId="1250916675" sldId="295"/>
            <ac:cxnSpMk id="13" creationId="{E5EC9975-4573-D4BE-77D2-2495960D0218}"/>
          </ac:cxnSpMkLst>
        </pc:cxnChg>
        <pc:cxnChg chg="mod">
          <ac:chgData name="Nicolas Sundqvist" userId="4ab87a78-26a9-42b5-a94b-25484133fa0b" providerId="ADAL" clId="{9A9EEDBD-574A-4024-B7F7-4FF07B30DFD6}" dt="2023-10-08T09:41:54.421" v="7713" actId="6549"/>
          <ac:cxnSpMkLst>
            <pc:docMk/>
            <pc:sldMk cId="1250916675" sldId="295"/>
            <ac:cxnSpMk id="27" creationId="{E79FDCF0-5C80-9FC2-C7D0-DD11D4FA87AE}"/>
          </ac:cxnSpMkLst>
        </pc:cxnChg>
        <pc:cxnChg chg="mod">
          <ac:chgData name="Nicolas Sundqvist" userId="4ab87a78-26a9-42b5-a94b-25484133fa0b" providerId="ADAL" clId="{9A9EEDBD-574A-4024-B7F7-4FF07B30DFD6}" dt="2023-10-08T09:41:54.421" v="7713" actId="6549"/>
          <ac:cxnSpMkLst>
            <pc:docMk/>
            <pc:sldMk cId="1250916675" sldId="295"/>
            <ac:cxnSpMk id="29" creationId="{404364CF-2961-7818-8C0E-850B85D81BD0}"/>
          </ac:cxnSpMkLst>
        </pc:cxnChg>
        <pc:cxnChg chg="mod">
          <ac:chgData name="Nicolas Sundqvist" userId="4ab87a78-26a9-42b5-a94b-25484133fa0b" providerId="ADAL" clId="{9A9EEDBD-574A-4024-B7F7-4FF07B30DFD6}" dt="2023-10-08T09:42:45.135" v="7752" actId="14100"/>
          <ac:cxnSpMkLst>
            <pc:docMk/>
            <pc:sldMk cId="1250916675" sldId="295"/>
            <ac:cxnSpMk id="31" creationId="{17147F4C-8662-1F15-B8E1-6C96FCC13E11}"/>
          </ac:cxnSpMkLst>
        </pc:cxnChg>
        <pc:cxnChg chg="mod topLvl">
          <ac:chgData name="Nicolas Sundqvist" userId="4ab87a78-26a9-42b5-a94b-25484133fa0b" providerId="ADAL" clId="{9A9EEDBD-574A-4024-B7F7-4FF07B30DFD6}" dt="2023-10-08T09:55:57.365" v="8130" actId="165"/>
          <ac:cxnSpMkLst>
            <pc:docMk/>
            <pc:sldMk cId="1250916675" sldId="295"/>
            <ac:cxnSpMk id="115" creationId="{52EE2618-94A1-3B47-C2D2-7C0E39966CA6}"/>
          </ac:cxnSpMkLst>
        </pc:cxnChg>
        <pc:cxnChg chg="mod topLvl">
          <ac:chgData name="Nicolas Sundqvist" userId="4ab87a78-26a9-42b5-a94b-25484133fa0b" providerId="ADAL" clId="{9A9EEDBD-574A-4024-B7F7-4FF07B30DFD6}" dt="2023-10-08T09:55:57.365" v="8130" actId="165"/>
          <ac:cxnSpMkLst>
            <pc:docMk/>
            <pc:sldMk cId="1250916675" sldId="295"/>
            <ac:cxnSpMk id="116" creationId="{9A2AE620-0FD0-169D-407E-BB79426AF4EB}"/>
          </ac:cxnSpMkLst>
        </pc:cxnChg>
        <pc:cxnChg chg="mod topLvl">
          <ac:chgData name="Nicolas Sundqvist" userId="4ab87a78-26a9-42b5-a94b-25484133fa0b" providerId="ADAL" clId="{9A9EEDBD-574A-4024-B7F7-4FF07B30DFD6}" dt="2023-10-08T09:55:57.365" v="8130" actId="165"/>
          <ac:cxnSpMkLst>
            <pc:docMk/>
            <pc:sldMk cId="1250916675" sldId="295"/>
            <ac:cxnSpMk id="117" creationId="{83E525A3-820A-E166-6EC7-154AE30F1C32}"/>
          </ac:cxnSpMkLst>
        </pc:cxnChg>
        <pc:cxnChg chg="mod topLvl">
          <ac:chgData name="Nicolas Sundqvist" userId="4ab87a78-26a9-42b5-a94b-25484133fa0b" providerId="ADAL" clId="{9A9EEDBD-574A-4024-B7F7-4FF07B30DFD6}" dt="2023-10-08T09:55:57.365" v="8130" actId="165"/>
          <ac:cxnSpMkLst>
            <pc:docMk/>
            <pc:sldMk cId="1250916675" sldId="295"/>
            <ac:cxnSpMk id="118" creationId="{5C32EFCC-2268-4F62-BAA4-239928D0CB3F}"/>
          </ac:cxnSpMkLst>
        </pc:cxnChg>
        <pc:cxnChg chg="mod topLvl">
          <ac:chgData name="Nicolas Sundqvist" userId="4ab87a78-26a9-42b5-a94b-25484133fa0b" providerId="ADAL" clId="{9A9EEDBD-574A-4024-B7F7-4FF07B30DFD6}" dt="2023-10-08T09:55:57.365" v="8130" actId="165"/>
          <ac:cxnSpMkLst>
            <pc:docMk/>
            <pc:sldMk cId="1250916675" sldId="295"/>
            <ac:cxnSpMk id="127" creationId="{64E0901B-651F-24F8-3215-43616D80B233}"/>
          </ac:cxnSpMkLst>
        </pc:cxnChg>
        <pc:cxnChg chg="mod topLvl">
          <ac:chgData name="Nicolas Sundqvist" userId="4ab87a78-26a9-42b5-a94b-25484133fa0b" providerId="ADAL" clId="{9A9EEDBD-574A-4024-B7F7-4FF07B30DFD6}" dt="2023-10-08T09:55:57.365" v="8130" actId="165"/>
          <ac:cxnSpMkLst>
            <pc:docMk/>
            <pc:sldMk cId="1250916675" sldId="295"/>
            <ac:cxnSpMk id="129" creationId="{AAB9B5D6-DCFA-52CD-0343-5533CA78F56C}"/>
          </ac:cxnSpMkLst>
        </pc:cxnChg>
      </pc:sldChg>
      <pc:sldChg chg="addSp delSp modSp add del mod modAnim modShow">
        <pc:chgData name="Nicolas Sundqvist" userId="4ab87a78-26a9-42b5-a94b-25484133fa0b" providerId="ADAL" clId="{9A9EEDBD-574A-4024-B7F7-4FF07B30DFD6}" dt="2023-10-09T07:32:55.671" v="11835" actId="47"/>
        <pc:sldMkLst>
          <pc:docMk/>
          <pc:sldMk cId="1365926114" sldId="296"/>
        </pc:sldMkLst>
        <pc:spChg chg="mod topLvl">
          <ac:chgData name="Nicolas Sundqvist" userId="4ab87a78-26a9-42b5-a94b-25484133fa0b" providerId="ADAL" clId="{9A9EEDBD-574A-4024-B7F7-4FF07B30DFD6}" dt="2023-10-08T10:05:25.876" v="8298" actId="20577"/>
          <ac:spMkLst>
            <pc:docMk/>
            <pc:sldMk cId="1365926114" sldId="296"/>
            <ac:spMk id="5" creationId="{0A0E98CA-9596-0B62-81B5-39140EC1C154}"/>
          </ac:spMkLst>
        </pc:spChg>
        <pc:spChg chg="mod topLvl">
          <ac:chgData name="Nicolas Sundqvist" userId="4ab87a78-26a9-42b5-a94b-25484133fa0b" providerId="ADAL" clId="{9A9EEDBD-574A-4024-B7F7-4FF07B30DFD6}" dt="2023-10-08T09:58:23.065" v="8148" actId="165"/>
          <ac:spMkLst>
            <pc:docMk/>
            <pc:sldMk cId="1365926114" sldId="296"/>
            <ac:spMk id="10" creationId="{1100944D-AA4F-6197-F64E-EF974ADBD442}"/>
          </ac:spMkLst>
        </pc:spChg>
        <pc:spChg chg="mod topLvl">
          <ac:chgData name="Nicolas Sundqvist" userId="4ab87a78-26a9-42b5-a94b-25484133fa0b" providerId="ADAL" clId="{9A9EEDBD-574A-4024-B7F7-4FF07B30DFD6}" dt="2023-10-08T09:58:23.065" v="8148" actId="165"/>
          <ac:spMkLst>
            <pc:docMk/>
            <pc:sldMk cId="1365926114" sldId="296"/>
            <ac:spMk id="14" creationId="{F920A3CE-775A-1A0E-958E-4A6F96FCA509}"/>
          </ac:spMkLst>
        </pc:spChg>
        <pc:spChg chg="mod topLvl">
          <ac:chgData name="Nicolas Sundqvist" userId="4ab87a78-26a9-42b5-a94b-25484133fa0b" providerId="ADAL" clId="{9A9EEDBD-574A-4024-B7F7-4FF07B30DFD6}" dt="2023-10-08T09:58:23.065" v="8148" actId="165"/>
          <ac:spMkLst>
            <pc:docMk/>
            <pc:sldMk cId="1365926114" sldId="296"/>
            <ac:spMk id="15" creationId="{4D6E480F-8628-B70E-16B8-4E922D466BAA}"/>
          </ac:spMkLst>
        </pc:spChg>
        <pc:spChg chg="mod topLvl">
          <ac:chgData name="Nicolas Sundqvist" userId="4ab87a78-26a9-42b5-a94b-25484133fa0b" providerId="ADAL" clId="{9A9EEDBD-574A-4024-B7F7-4FF07B30DFD6}" dt="2023-10-08T09:58:23.065" v="8148" actId="165"/>
          <ac:spMkLst>
            <pc:docMk/>
            <pc:sldMk cId="1365926114" sldId="296"/>
            <ac:spMk id="16" creationId="{70269197-E40D-E126-F91C-BBE6191C8970}"/>
          </ac:spMkLst>
        </pc:spChg>
        <pc:spChg chg="mod topLvl">
          <ac:chgData name="Nicolas Sundqvist" userId="4ab87a78-26a9-42b5-a94b-25484133fa0b" providerId="ADAL" clId="{9A9EEDBD-574A-4024-B7F7-4FF07B30DFD6}" dt="2023-10-08T09:58:23.065" v="8148" actId="165"/>
          <ac:spMkLst>
            <pc:docMk/>
            <pc:sldMk cId="1365926114" sldId="296"/>
            <ac:spMk id="17" creationId="{30349ED0-8A77-CD35-BBC6-2968CAED0F4A}"/>
          </ac:spMkLst>
        </pc:spChg>
        <pc:spChg chg="del mod topLvl">
          <ac:chgData name="Nicolas Sundqvist" userId="4ab87a78-26a9-42b5-a94b-25484133fa0b" providerId="ADAL" clId="{9A9EEDBD-574A-4024-B7F7-4FF07B30DFD6}" dt="2023-10-08T10:03:55.044" v="8183" actId="478"/>
          <ac:spMkLst>
            <pc:docMk/>
            <pc:sldMk cId="1365926114" sldId="296"/>
            <ac:spMk id="18" creationId="{DCE1078F-E177-11DA-4016-B07DA5B78376}"/>
          </ac:spMkLst>
        </pc:spChg>
        <pc:spChg chg="mod topLvl">
          <ac:chgData name="Nicolas Sundqvist" userId="4ab87a78-26a9-42b5-a94b-25484133fa0b" providerId="ADAL" clId="{9A9EEDBD-574A-4024-B7F7-4FF07B30DFD6}" dt="2023-10-08T10:08:50.736" v="8327" actId="1036"/>
          <ac:spMkLst>
            <pc:docMk/>
            <pc:sldMk cId="1365926114" sldId="296"/>
            <ac:spMk id="23" creationId="{64D3D478-2B0E-CE2E-7847-0F543D5EA2FC}"/>
          </ac:spMkLst>
        </pc:spChg>
        <pc:spChg chg="mod topLvl">
          <ac:chgData name="Nicolas Sundqvist" userId="4ab87a78-26a9-42b5-a94b-25484133fa0b" providerId="ADAL" clId="{9A9EEDBD-574A-4024-B7F7-4FF07B30DFD6}" dt="2023-10-08T09:58:23.065" v="8148" actId="165"/>
          <ac:spMkLst>
            <pc:docMk/>
            <pc:sldMk cId="1365926114" sldId="296"/>
            <ac:spMk id="24" creationId="{0836F310-96DB-F9BE-94DF-ED336810BBB3}"/>
          </ac:spMkLst>
        </pc:spChg>
        <pc:spChg chg="mod topLvl">
          <ac:chgData name="Nicolas Sundqvist" userId="4ab87a78-26a9-42b5-a94b-25484133fa0b" providerId="ADAL" clId="{9A9EEDBD-574A-4024-B7F7-4FF07B30DFD6}" dt="2023-10-08T09:58:23.065" v="8148" actId="165"/>
          <ac:spMkLst>
            <pc:docMk/>
            <pc:sldMk cId="1365926114" sldId="296"/>
            <ac:spMk id="25" creationId="{3628E77E-8398-9B03-79A8-EB39AA900ACA}"/>
          </ac:spMkLst>
        </pc:spChg>
        <pc:spChg chg="mod topLvl">
          <ac:chgData name="Nicolas Sundqvist" userId="4ab87a78-26a9-42b5-a94b-25484133fa0b" providerId="ADAL" clId="{9A9EEDBD-574A-4024-B7F7-4FF07B30DFD6}" dt="2023-10-08T09:58:23.065" v="8148" actId="165"/>
          <ac:spMkLst>
            <pc:docMk/>
            <pc:sldMk cId="1365926114" sldId="296"/>
            <ac:spMk id="26" creationId="{629C159C-749D-7B5B-D813-88DE5290BC75}"/>
          </ac:spMkLst>
        </pc:spChg>
        <pc:spChg chg="mod topLvl">
          <ac:chgData name="Nicolas Sundqvist" userId="4ab87a78-26a9-42b5-a94b-25484133fa0b" providerId="ADAL" clId="{9A9EEDBD-574A-4024-B7F7-4FF07B30DFD6}" dt="2023-10-08T09:58:23.065" v="8148" actId="165"/>
          <ac:spMkLst>
            <pc:docMk/>
            <pc:sldMk cId="1365926114" sldId="296"/>
            <ac:spMk id="28" creationId="{84401377-501F-8C6A-894B-9411CBF38C16}"/>
          </ac:spMkLst>
        </pc:spChg>
        <pc:spChg chg="mod topLvl">
          <ac:chgData name="Nicolas Sundqvist" userId="4ab87a78-26a9-42b5-a94b-25484133fa0b" providerId="ADAL" clId="{9A9EEDBD-574A-4024-B7F7-4FF07B30DFD6}" dt="2023-10-08T09:58:23.065" v="8148" actId="165"/>
          <ac:spMkLst>
            <pc:docMk/>
            <pc:sldMk cId="1365926114" sldId="296"/>
            <ac:spMk id="30" creationId="{2C8C1950-A460-10F1-644A-33D979AB182A}"/>
          </ac:spMkLst>
        </pc:spChg>
        <pc:spChg chg="mod topLvl">
          <ac:chgData name="Nicolas Sundqvist" userId="4ab87a78-26a9-42b5-a94b-25484133fa0b" providerId="ADAL" clId="{9A9EEDBD-574A-4024-B7F7-4FF07B30DFD6}" dt="2023-10-08T09:58:23.065" v="8148" actId="165"/>
          <ac:spMkLst>
            <pc:docMk/>
            <pc:sldMk cId="1365926114" sldId="296"/>
            <ac:spMk id="32" creationId="{7097EA8A-90C5-2DDC-9B59-EB6EA6BB147A}"/>
          </ac:spMkLst>
        </pc:spChg>
        <pc:spChg chg="mod topLvl">
          <ac:chgData name="Nicolas Sundqvist" userId="4ab87a78-26a9-42b5-a94b-25484133fa0b" providerId="ADAL" clId="{9A9EEDBD-574A-4024-B7F7-4FF07B30DFD6}" dt="2023-10-08T09:58:23.065" v="8148" actId="165"/>
          <ac:spMkLst>
            <pc:docMk/>
            <pc:sldMk cId="1365926114" sldId="296"/>
            <ac:spMk id="33" creationId="{940C544F-9E1A-048E-1A8B-96C4E3251E48}"/>
          </ac:spMkLst>
        </pc:spChg>
        <pc:spChg chg="mod topLvl">
          <ac:chgData name="Nicolas Sundqvist" userId="4ab87a78-26a9-42b5-a94b-25484133fa0b" providerId="ADAL" clId="{9A9EEDBD-574A-4024-B7F7-4FF07B30DFD6}" dt="2023-10-08T09:58:23.065" v="8148" actId="165"/>
          <ac:spMkLst>
            <pc:docMk/>
            <pc:sldMk cId="1365926114" sldId="296"/>
            <ac:spMk id="34" creationId="{3037A039-95E4-3831-CB99-C1D5A541CFD1}"/>
          </ac:spMkLst>
        </pc:spChg>
        <pc:spChg chg="mod topLvl">
          <ac:chgData name="Nicolas Sundqvist" userId="4ab87a78-26a9-42b5-a94b-25484133fa0b" providerId="ADAL" clId="{9A9EEDBD-574A-4024-B7F7-4FF07B30DFD6}" dt="2023-10-08T10:03:34.359" v="8181" actId="164"/>
          <ac:spMkLst>
            <pc:docMk/>
            <pc:sldMk cId="1365926114" sldId="296"/>
            <ac:spMk id="36" creationId="{254E3C7C-F88B-B40F-897A-7CAFA05447C9}"/>
          </ac:spMkLst>
        </pc:spChg>
        <pc:spChg chg="mod topLvl">
          <ac:chgData name="Nicolas Sundqvist" userId="4ab87a78-26a9-42b5-a94b-25484133fa0b" providerId="ADAL" clId="{9A9EEDBD-574A-4024-B7F7-4FF07B30DFD6}" dt="2023-10-08T10:03:34.359" v="8181" actId="164"/>
          <ac:spMkLst>
            <pc:docMk/>
            <pc:sldMk cId="1365926114" sldId="296"/>
            <ac:spMk id="37" creationId="{46CF025D-45EB-978F-907C-18B10A88C805}"/>
          </ac:spMkLst>
        </pc:spChg>
        <pc:spChg chg="mod topLvl">
          <ac:chgData name="Nicolas Sundqvist" userId="4ab87a78-26a9-42b5-a94b-25484133fa0b" providerId="ADAL" clId="{9A9EEDBD-574A-4024-B7F7-4FF07B30DFD6}" dt="2023-10-08T10:02:41.385" v="8175" actId="164"/>
          <ac:spMkLst>
            <pc:docMk/>
            <pc:sldMk cId="1365926114" sldId="296"/>
            <ac:spMk id="39" creationId="{5CE9CA80-5876-9D4B-9808-CDC0AC6C1785}"/>
          </ac:spMkLst>
        </pc:spChg>
        <pc:spChg chg="mod topLvl">
          <ac:chgData name="Nicolas Sundqvist" userId="4ab87a78-26a9-42b5-a94b-25484133fa0b" providerId="ADAL" clId="{9A9EEDBD-574A-4024-B7F7-4FF07B30DFD6}" dt="2023-10-08T10:02:41.385" v="8175" actId="164"/>
          <ac:spMkLst>
            <pc:docMk/>
            <pc:sldMk cId="1365926114" sldId="296"/>
            <ac:spMk id="40" creationId="{4F00EB7D-7966-63D1-CD0F-067D6A085B8C}"/>
          </ac:spMkLst>
        </pc:spChg>
        <pc:spChg chg="mod topLvl">
          <ac:chgData name="Nicolas Sundqvist" userId="4ab87a78-26a9-42b5-a94b-25484133fa0b" providerId="ADAL" clId="{9A9EEDBD-574A-4024-B7F7-4FF07B30DFD6}" dt="2023-10-08T10:00:33.516" v="8170" actId="165"/>
          <ac:spMkLst>
            <pc:docMk/>
            <pc:sldMk cId="1365926114" sldId="296"/>
            <ac:spMk id="41" creationId="{E923060F-2E0E-7972-C827-A5BE62E9AD5A}"/>
          </ac:spMkLst>
        </pc:spChg>
        <pc:spChg chg="mod">
          <ac:chgData name="Nicolas Sundqvist" userId="4ab87a78-26a9-42b5-a94b-25484133fa0b" providerId="ADAL" clId="{9A9EEDBD-574A-4024-B7F7-4FF07B30DFD6}" dt="2023-10-08T10:00:33.516" v="8170" actId="165"/>
          <ac:spMkLst>
            <pc:docMk/>
            <pc:sldMk cId="1365926114" sldId="296"/>
            <ac:spMk id="44" creationId="{5E46BDD7-B860-F983-6B31-C7D714F82174}"/>
          </ac:spMkLst>
        </pc:spChg>
        <pc:spChg chg="mod">
          <ac:chgData name="Nicolas Sundqvist" userId="4ab87a78-26a9-42b5-a94b-25484133fa0b" providerId="ADAL" clId="{9A9EEDBD-574A-4024-B7F7-4FF07B30DFD6}" dt="2023-10-08T10:00:33.516" v="8170" actId="165"/>
          <ac:spMkLst>
            <pc:docMk/>
            <pc:sldMk cId="1365926114" sldId="296"/>
            <ac:spMk id="45" creationId="{C2098EC0-2725-EDC4-FE01-BF0ACD97DEBF}"/>
          </ac:spMkLst>
        </pc:spChg>
        <pc:spChg chg="mod">
          <ac:chgData name="Nicolas Sundqvist" userId="4ab87a78-26a9-42b5-a94b-25484133fa0b" providerId="ADAL" clId="{9A9EEDBD-574A-4024-B7F7-4FF07B30DFD6}" dt="2023-10-08T10:00:33.516" v="8170" actId="165"/>
          <ac:spMkLst>
            <pc:docMk/>
            <pc:sldMk cId="1365926114" sldId="296"/>
            <ac:spMk id="46" creationId="{47038D4C-0A0E-6BEF-85B2-F816E60C69ED}"/>
          </ac:spMkLst>
        </pc:spChg>
        <pc:spChg chg="mod">
          <ac:chgData name="Nicolas Sundqvist" userId="4ab87a78-26a9-42b5-a94b-25484133fa0b" providerId="ADAL" clId="{9A9EEDBD-574A-4024-B7F7-4FF07B30DFD6}" dt="2023-10-08T10:00:33.516" v="8170" actId="165"/>
          <ac:spMkLst>
            <pc:docMk/>
            <pc:sldMk cId="1365926114" sldId="296"/>
            <ac:spMk id="47" creationId="{D9E821AF-9706-212F-E115-0FD99C8D0DDA}"/>
          </ac:spMkLst>
        </pc:spChg>
        <pc:spChg chg="mod">
          <ac:chgData name="Nicolas Sundqvist" userId="4ab87a78-26a9-42b5-a94b-25484133fa0b" providerId="ADAL" clId="{9A9EEDBD-574A-4024-B7F7-4FF07B30DFD6}" dt="2023-10-08T10:00:33.516" v="8170" actId="165"/>
          <ac:spMkLst>
            <pc:docMk/>
            <pc:sldMk cId="1365926114" sldId="296"/>
            <ac:spMk id="48" creationId="{3BA7B1F3-120A-1CB4-18DE-216C3F76036A}"/>
          </ac:spMkLst>
        </pc:spChg>
        <pc:spChg chg="mod">
          <ac:chgData name="Nicolas Sundqvist" userId="4ab87a78-26a9-42b5-a94b-25484133fa0b" providerId="ADAL" clId="{9A9EEDBD-574A-4024-B7F7-4FF07B30DFD6}" dt="2023-10-08T10:00:33.516" v="8170" actId="165"/>
          <ac:spMkLst>
            <pc:docMk/>
            <pc:sldMk cId="1365926114" sldId="296"/>
            <ac:spMk id="49" creationId="{F7281DA1-0A76-443C-574E-5F7619023E2A}"/>
          </ac:spMkLst>
        </pc:spChg>
        <pc:spChg chg="mod topLvl">
          <ac:chgData name="Nicolas Sundqvist" userId="4ab87a78-26a9-42b5-a94b-25484133fa0b" providerId="ADAL" clId="{9A9EEDBD-574A-4024-B7F7-4FF07B30DFD6}" dt="2023-10-08T10:03:34.359" v="8181" actId="164"/>
          <ac:spMkLst>
            <pc:docMk/>
            <pc:sldMk cId="1365926114" sldId="296"/>
            <ac:spMk id="51" creationId="{B825E06F-266E-1A6D-EA1B-6B7F0AE87169}"/>
          </ac:spMkLst>
        </pc:spChg>
        <pc:spChg chg="mod topLvl">
          <ac:chgData name="Nicolas Sundqvist" userId="4ab87a78-26a9-42b5-a94b-25484133fa0b" providerId="ADAL" clId="{9A9EEDBD-574A-4024-B7F7-4FF07B30DFD6}" dt="2023-10-08T10:03:34.359" v="8181" actId="164"/>
          <ac:spMkLst>
            <pc:docMk/>
            <pc:sldMk cId="1365926114" sldId="296"/>
            <ac:spMk id="52" creationId="{F3EC3EF3-C4E7-4735-101A-6ED2365EC4E2}"/>
          </ac:spMkLst>
        </pc:spChg>
        <pc:spChg chg="mod topLvl">
          <ac:chgData name="Nicolas Sundqvist" userId="4ab87a78-26a9-42b5-a94b-25484133fa0b" providerId="ADAL" clId="{9A9EEDBD-574A-4024-B7F7-4FF07B30DFD6}" dt="2023-10-08T10:02:41.385" v="8175" actId="164"/>
          <ac:spMkLst>
            <pc:docMk/>
            <pc:sldMk cId="1365926114" sldId="296"/>
            <ac:spMk id="54" creationId="{C812B959-252C-A16C-1719-51D294A5C067}"/>
          </ac:spMkLst>
        </pc:spChg>
        <pc:spChg chg="mod topLvl">
          <ac:chgData name="Nicolas Sundqvist" userId="4ab87a78-26a9-42b5-a94b-25484133fa0b" providerId="ADAL" clId="{9A9EEDBD-574A-4024-B7F7-4FF07B30DFD6}" dt="2023-10-08T10:02:41.385" v="8175" actId="164"/>
          <ac:spMkLst>
            <pc:docMk/>
            <pc:sldMk cId="1365926114" sldId="296"/>
            <ac:spMk id="55" creationId="{0888888A-3624-1467-DF26-B63A1C9CE4D5}"/>
          </ac:spMkLst>
        </pc:spChg>
        <pc:spChg chg="mod topLvl">
          <ac:chgData name="Nicolas Sundqvist" userId="4ab87a78-26a9-42b5-a94b-25484133fa0b" providerId="ADAL" clId="{9A9EEDBD-574A-4024-B7F7-4FF07B30DFD6}" dt="2023-10-08T10:00:28.404" v="8169" actId="165"/>
          <ac:spMkLst>
            <pc:docMk/>
            <pc:sldMk cId="1365926114" sldId="296"/>
            <ac:spMk id="56" creationId="{AAA4B9A4-8F59-B6C3-4E24-FFF764C45C42}"/>
          </ac:spMkLst>
        </pc:spChg>
        <pc:spChg chg="mod">
          <ac:chgData name="Nicolas Sundqvist" userId="4ab87a78-26a9-42b5-a94b-25484133fa0b" providerId="ADAL" clId="{9A9EEDBD-574A-4024-B7F7-4FF07B30DFD6}" dt="2023-10-08T10:00:28.404" v="8169" actId="165"/>
          <ac:spMkLst>
            <pc:docMk/>
            <pc:sldMk cId="1365926114" sldId="296"/>
            <ac:spMk id="59" creationId="{471915BB-A0E6-917F-41A9-5389073DFCE8}"/>
          </ac:spMkLst>
        </pc:spChg>
        <pc:spChg chg="mod">
          <ac:chgData name="Nicolas Sundqvist" userId="4ab87a78-26a9-42b5-a94b-25484133fa0b" providerId="ADAL" clId="{9A9EEDBD-574A-4024-B7F7-4FF07B30DFD6}" dt="2023-10-08T10:00:28.404" v="8169" actId="165"/>
          <ac:spMkLst>
            <pc:docMk/>
            <pc:sldMk cId="1365926114" sldId="296"/>
            <ac:spMk id="60" creationId="{F753099D-50AD-884F-610B-4619F106A994}"/>
          </ac:spMkLst>
        </pc:spChg>
        <pc:spChg chg="mod">
          <ac:chgData name="Nicolas Sundqvist" userId="4ab87a78-26a9-42b5-a94b-25484133fa0b" providerId="ADAL" clId="{9A9EEDBD-574A-4024-B7F7-4FF07B30DFD6}" dt="2023-10-08T10:00:28.404" v="8169" actId="165"/>
          <ac:spMkLst>
            <pc:docMk/>
            <pc:sldMk cId="1365926114" sldId="296"/>
            <ac:spMk id="61" creationId="{3B703036-4519-A9D9-1F78-7504431A3F90}"/>
          </ac:spMkLst>
        </pc:spChg>
        <pc:spChg chg="mod">
          <ac:chgData name="Nicolas Sundqvist" userId="4ab87a78-26a9-42b5-a94b-25484133fa0b" providerId="ADAL" clId="{9A9EEDBD-574A-4024-B7F7-4FF07B30DFD6}" dt="2023-10-08T10:00:28.404" v="8169" actId="165"/>
          <ac:spMkLst>
            <pc:docMk/>
            <pc:sldMk cId="1365926114" sldId="296"/>
            <ac:spMk id="62" creationId="{BA0668AF-9F1F-BAD5-4216-3785BD7E48B4}"/>
          </ac:spMkLst>
        </pc:spChg>
        <pc:spChg chg="mod">
          <ac:chgData name="Nicolas Sundqvist" userId="4ab87a78-26a9-42b5-a94b-25484133fa0b" providerId="ADAL" clId="{9A9EEDBD-574A-4024-B7F7-4FF07B30DFD6}" dt="2023-10-08T10:00:28.404" v="8169" actId="165"/>
          <ac:spMkLst>
            <pc:docMk/>
            <pc:sldMk cId="1365926114" sldId="296"/>
            <ac:spMk id="63" creationId="{4A954ED6-D443-67C4-848B-1F77A808DEE5}"/>
          </ac:spMkLst>
        </pc:spChg>
        <pc:spChg chg="mod">
          <ac:chgData name="Nicolas Sundqvist" userId="4ab87a78-26a9-42b5-a94b-25484133fa0b" providerId="ADAL" clId="{9A9EEDBD-574A-4024-B7F7-4FF07B30DFD6}" dt="2023-10-08T10:00:28.404" v="8169" actId="165"/>
          <ac:spMkLst>
            <pc:docMk/>
            <pc:sldMk cId="1365926114" sldId="296"/>
            <ac:spMk id="64" creationId="{DCB5C691-6E2E-704F-E2E9-40E94F64D6EA}"/>
          </ac:spMkLst>
        </pc:spChg>
        <pc:spChg chg="mod topLvl">
          <ac:chgData name="Nicolas Sundqvist" userId="4ab87a78-26a9-42b5-a94b-25484133fa0b" providerId="ADAL" clId="{9A9EEDBD-574A-4024-B7F7-4FF07B30DFD6}" dt="2023-10-08T10:03:34.359" v="8181" actId="164"/>
          <ac:spMkLst>
            <pc:docMk/>
            <pc:sldMk cId="1365926114" sldId="296"/>
            <ac:spMk id="66" creationId="{74C60EEF-2A33-2004-2078-30DFC97F548E}"/>
          </ac:spMkLst>
        </pc:spChg>
        <pc:spChg chg="mod topLvl">
          <ac:chgData name="Nicolas Sundqvist" userId="4ab87a78-26a9-42b5-a94b-25484133fa0b" providerId="ADAL" clId="{9A9EEDBD-574A-4024-B7F7-4FF07B30DFD6}" dt="2023-10-08T10:03:34.359" v="8181" actId="164"/>
          <ac:spMkLst>
            <pc:docMk/>
            <pc:sldMk cId="1365926114" sldId="296"/>
            <ac:spMk id="67" creationId="{3FE23B11-35F9-F780-1418-EEEA4ABE8BBD}"/>
          </ac:spMkLst>
        </pc:spChg>
        <pc:spChg chg="mod topLvl">
          <ac:chgData name="Nicolas Sundqvist" userId="4ab87a78-26a9-42b5-a94b-25484133fa0b" providerId="ADAL" clId="{9A9EEDBD-574A-4024-B7F7-4FF07B30DFD6}" dt="2023-10-08T10:02:41.385" v="8175" actId="164"/>
          <ac:spMkLst>
            <pc:docMk/>
            <pc:sldMk cId="1365926114" sldId="296"/>
            <ac:spMk id="69" creationId="{59067C72-160E-30BD-0612-751BA598BB46}"/>
          </ac:spMkLst>
        </pc:spChg>
        <pc:spChg chg="mod topLvl">
          <ac:chgData name="Nicolas Sundqvist" userId="4ab87a78-26a9-42b5-a94b-25484133fa0b" providerId="ADAL" clId="{9A9EEDBD-574A-4024-B7F7-4FF07B30DFD6}" dt="2023-10-08T10:02:41.385" v="8175" actId="164"/>
          <ac:spMkLst>
            <pc:docMk/>
            <pc:sldMk cId="1365926114" sldId="296"/>
            <ac:spMk id="70" creationId="{10928E31-17F4-3F9F-E2F6-BE2602D9B3CE}"/>
          </ac:spMkLst>
        </pc:spChg>
        <pc:spChg chg="mod topLvl">
          <ac:chgData name="Nicolas Sundqvist" userId="4ab87a78-26a9-42b5-a94b-25484133fa0b" providerId="ADAL" clId="{9A9EEDBD-574A-4024-B7F7-4FF07B30DFD6}" dt="2023-10-08T10:00:22.172" v="8168" actId="165"/>
          <ac:spMkLst>
            <pc:docMk/>
            <pc:sldMk cId="1365926114" sldId="296"/>
            <ac:spMk id="71" creationId="{FAE110E6-F3A1-BE89-539A-03E3B4568FE3}"/>
          </ac:spMkLst>
        </pc:spChg>
        <pc:spChg chg="mod">
          <ac:chgData name="Nicolas Sundqvist" userId="4ab87a78-26a9-42b5-a94b-25484133fa0b" providerId="ADAL" clId="{9A9EEDBD-574A-4024-B7F7-4FF07B30DFD6}" dt="2023-10-08T10:00:22.172" v="8168" actId="165"/>
          <ac:spMkLst>
            <pc:docMk/>
            <pc:sldMk cId="1365926114" sldId="296"/>
            <ac:spMk id="74" creationId="{0BD2E458-4E5E-307B-4D98-78E1C9663E40}"/>
          </ac:spMkLst>
        </pc:spChg>
        <pc:spChg chg="mod">
          <ac:chgData name="Nicolas Sundqvist" userId="4ab87a78-26a9-42b5-a94b-25484133fa0b" providerId="ADAL" clId="{9A9EEDBD-574A-4024-B7F7-4FF07B30DFD6}" dt="2023-10-08T10:00:22.172" v="8168" actId="165"/>
          <ac:spMkLst>
            <pc:docMk/>
            <pc:sldMk cId="1365926114" sldId="296"/>
            <ac:spMk id="75" creationId="{DEEC2395-134D-D805-A5F1-2291B66534FA}"/>
          </ac:spMkLst>
        </pc:spChg>
        <pc:spChg chg="mod">
          <ac:chgData name="Nicolas Sundqvist" userId="4ab87a78-26a9-42b5-a94b-25484133fa0b" providerId="ADAL" clId="{9A9EEDBD-574A-4024-B7F7-4FF07B30DFD6}" dt="2023-10-08T10:00:22.172" v="8168" actId="165"/>
          <ac:spMkLst>
            <pc:docMk/>
            <pc:sldMk cId="1365926114" sldId="296"/>
            <ac:spMk id="76" creationId="{E2E00279-27A3-B92F-4DF8-29C6B5740031}"/>
          </ac:spMkLst>
        </pc:spChg>
        <pc:spChg chg="mod">
          <ac:chgData name="Nicolas Sundqvist" userId="4ab87a78-26a9-42b5-a94b-25484133fa0b" providerId="ADAL" clId="{9A9EEDBD-574A-4024-B7F7-4FF07B30DFD6}" dt="2023-10-08T10:00:22.172" v="8168" actId="165"/>
          <ac:spMkLst>
            <pc:docMk/>
            <pc:sldMk cId="1365926114" sldId="296"/>
            <ac:spMk id="77" creationId="{3867D473-2E0F-0E2A-96B4-D5DC5276260E}"/>
          </ac:spMkLst>
        </pc:spChg>
        <pc:spChg chg="mod">
          <ac:chgData name="Nicolas Sundqvist" userId="4ab87a78-26a9-42b5-a94b-25484133fa0b" providerId="ADAL" clId="{9A9EEDBD-574A-4024-B7F7-4FF07B30DFD6}" dt="2023-10-08T10:00:22.172" v="8168" actId="165"/>
          <ac:spMkLst>
            <pc:docMk/>
            <pc:sldMk cId="1365926114" sldId="296"/>
            <ac:spMk id="78" creationId="{445E8755-F428-883D-6517-5F9C23043A24}"/>
          </ac:spMkLst>
        </pc:spChg>
        <pc:spChg chg="mod">
          <ac:chgData name="Nicolas Sundqvist" userId="4ab87a78-26a9-42b5-a94b-25484133fa0b" providerId="ADAL" clId="{9A9EEDBD-574A-4024-B7F7-4FF07B30DFD6}" dt="2023-10-08T10:00:22.172" v="8168" actId="165"/>
          <ac:spMkLst>
            <pc:docMk/>
            <pc:sldMk cId="1365926114" sldId="296"/>
            <ac:spMk id="79" creationId="{4D043C09-0373-163A-44FF-538AB135FB1A}"/>
          </ac:spMkLst>
        </pc:spChg>
        <pc:spChg chg="mod topLvl">
          <ac:chgData name="Nicolas Sundqvist" userId="4ab87a78-26a9-42b5-a94b-25484133fa0b" providerId="ADAL" clId="{9A9EEDBD-574A-4024-B7F7-4FF07B30DFD6}" dt="2023-10-08T10:03:34.359" v="8181" actId="164"/>
          <ac:spMkLst>
            <pc:docMk/>
            <pc:sldMk cId="1365926114" sldId="296"/>
            <ac:spMk id="81" creationId="{AFCA4EBB-DEEA-A79C-330E-29F9FB5B43C3}"/>
          </ac:spMkLst>
        </pc:spChg>
        <pc:spChg chg="mod topLvl">
          <ac:chgData name="Nicolas Sundqvist" userId="4ab87a78-26a9-42b5-a94b-25484133fa0b" providerId="ADAL" clId="{9A9EEDBD-574A-4024-B7F7-4FF07B30DFD6}" dt="2023-10-08T10:03:34.359" v="8181" actId="164"/>
          <ac:spMkLst>
            <pc:docMk/>
            <pc:sldMk cId="1365926114" sldId="296"/>
            <ac:spMk id="82" creationId="{22EF8534-E7B0-1B7C-9A2F-A34D3C1B42B2}"/>
          </ac:spMkLst>
        </pc:spChg>
        <pc:spChg chg="mod topLvl">
          <ac:chgData name="Nicolas Sundqvist" userId="4ab87a78-26a9-42b5-a94b-25484133fa0b" providerId="ADAL" clId="{9A9EEDBD-574A-4024-B7F7-4FF07B30DFD6}" dt="2023-10-08T10:02:41.385" v="8175" actId="164"/>
          <ac:spMkLst>
            <pc:docMk/>
            <pc:sldMk cId="1365926114" sldId="296"/>
            <ac:spMk id="84" creationId="{6B89F749-208A-816A-8253-69EC24E4311A}"/>
          </ac:spMkLst>
        </pc:spChg>
        <pc:spChg chg="mod topLvl">
          <ac:chgData name="Nicolas Sundqvist" userId="4ab87a78-26a9-42b5-a94b-25484133fa0b" providerId="ADAL" clId="{9A9EEDBD-574A-4024-B7F7-4FF07B30DFD6}" dt="2023-10-08T10:02:41.385" v="8175" actId="164"/>
          <ac:spMkLst>
            <pc:docMk/>
            <pc:sldMk cId="1365926114" sldId="296"/>
            <ac:spMk id="85" creationId="{8E8C0947-2356-7C15-564D-B2E700931517}"/>
          </ac:spMkLst>
        </pc:spChg>
        <pc:spChg chg="mod topLvl">
          <ac:chgData name="Nicolas Sundqvist" userId="4ab87a78-26a9-42b5-a94b-25484133fa0b" providerId="ADAL" clId="{9A9EEDBD-574A-4024-B7F7-4FF07B30DFD6}" dt="2023-10-08T10:00:15.920" v="8167" actId="165"/>
          <ac:spMkLst>
            <pc:docMk/>
            <pc:sldMk cId="1365926114" sldId="296"/>
            <ac:spMk id="86" creationId="{8219B339-21A7-DF50-7ABB-438722C8385E}"/>
          </ac:spMkLst>
        </pc:spChg>
        <pc:spChg chg="mod">
          <ac:chgData name="Nicolas Sundqvist" userId="4ab87a78-26a9-42b5-a94b-25484133fa0b" providerId="ADAL" clId="{9A9EEDBD-574A-4024-B7F7-4FF07B30DFD6}" dt="2023-10-08T10:00:15.920" v="8167" actId="165"/>
          <ac:spMkLst>
            <pc:docMk/>
            <pc:sldMk cId="1365926114" sldId="296"/>
            <ac:spMk id="89" creationId="{CEF6FF8F-1B61-49E8-54A4-B0AA55402654}"/>
          </ac:spMkLst>
        </pc:spChg>
        <pc:spChg chg="mod">
          <ac:chgData name="Nicolas Sundqvist" userId="4ab87a78-26a9-42b5-a94b-25484133fa0b" providerId="ADAL" clId="{9A9EEDBD-574A-4024-B7F7-4FF07B30DFD6}" dt="2023-10-08T10:00:15.920" v="8167" actId="165"/>
          <ac:spMkLst>
            <pc:docMk/>
            <pc:sldMk cId="1365926114" sldId="296"/>
            <ac:spMk id="90" creationId="{DDC4DCFD-B2FA-91BF-EFA6-A8A5CE7C3BE1}"/>
          </ac:spMkLst>
        </pc:spChg>
        <pc:spChg chg="mod">
          <ac:chgData name="Nicolas Sundqvist" userId="4ab87a78-26a9-42b5-a94b-25484133fa0b" providerId="ADAL" clId="{9A9EEDBD-574A-4024-B7F7-4FF07B30DFD6}" dt="2023-10-08T10:00:15.920" v="8167" actId="165"/>
          <ac:spMkLst>
            <pc:docMk/>
            <pc:sldMk cId="1365926114" sldId="296"/>
            <ac:spMk id="91" creationId="{23DE0543-AA59-A861-6C18-F13340ABBF6D}"/>
          </ac:spMkLst>
        </pc:spChg>
        <pc:spChg chg="mod">
          <ac:chgData name="Nicolas Sundqvist" userId="4ab87a78-26a9-42b5-a94b-25484133fa0b" providerId="ADAL" clId="{9A9EEDBD-574A-4024-B7F7-4FF07B30DFD6}" dt="2023-10-08T10:00:15.920" v="8167" actId="165"/>
          <ac:spMkLst>
            <pc:docMk/>
            <pc:sldMk cId="1365926114" sldId="296"/>
            <ac:spMk id="92" creationId="{4AEF4733-4710-F2E7-AC95-59580EF5EB6C}"/>
          </ac:spMkLst>
        </pc:spChg>
        <pc:spChg chg="mod">
          <ac:chgData name="Nicolas Sundqvist" userId="4ab87a78-26a9-42b5-a94b-25484133fa0b" providerId="ADAL" clId="{9A9EEDBD-574A-4024-B7F7-4FF07B30DFD6}" dt="2023-10-08T10:00:15.920" v="8167" actId="165"/>
          <ac:spMkLst>
            <pc:docMk/>
            <pc:sldMk cId="1365926114" sldId="296"/>
            <ac:spMk id="93" creationId="{51BA5DCC-79FD-14FA-F67A-376B398302E4}"/>
          </ac:spMkLst>
        </pc:spChg>
        <pc:spChg chg="mod">
          <ac:chgData name="Nicolas Sundqvist" userId="4ab87a78-26a9-42b5-a94b-25484133fa0b" providerId="ADAL" clId="{9A9EEDBD-574A-4024-B7F7-4FF07B30DFD6}" dt="2023-10-08T10:00:15.920" v="8167" actId="165"/>
          <ac:spMkLst>
            <pc:docMk/>
            <pc:sldMk cId="1365926114" sldId="296"/>
            <ac:spMk id="94" creationId="{F43AC0C3-6210-0386-B403-F848AEC7F02C}"/>
          </ac:spMkLst>
        </pc:spChg>
        <pc:spChg chg="mod">
          <ac:chgData name="Nicolas Sundqvist" userId="4ab87a78-26a9-42b5-a94b-25484133fa0b" providerId="ADAL" clId="{9A9EEDBD-574A-4024-B7F7-4FF07B30DFD6}" dt="2023-10-08T09:58:23.065" v="8148" actId="165"/>
          <ac:spMkLst>
            <pc:docMk/>
            <pc:sldMk cId="1365926114" sldId="296"/>
            <ac:spMk id="95" creationId="{38A75E12-5F76-A16E-36B7-B3D76950D858}"/>
          </ac:spMkLst>
        </pc:spChg>
        <pc:spChg chg="mod">
          <ac:chgData name="Nicolas Sundqvist" userId="4ab87a78-26a9-42b5-a94b-25484133fa0b" providerId="ADAL" clId="{9A9EEDBD-574A-4024-B7F7-4FF07B30DFD6}" dt="2023-10-08T09:58:23.065" v="8148" actId="165"/>
          <ac:spMkLst>
            <pc:docMk/>
            <pc:sldMk cId="1365926114" sldId="296"/>
            <ac:spMk id="96" creationId="{131122BB-E1D9-68B4-9335-3A98E9633F78}"/>
          </ac:spMkLst>
        </pc:spChg>
        <pc:spChg chg="mod">
          <ac:chgData name="Nicolas Sundqvist" userId="4ab87a78-26a9-42b5-a94b-25484133fa0b" providerId="ADAL" clId="{9A9EEDBD-574A-4024-B7F7-4FF07B30DFD6}" dt="2023-10-08T09:58:23.065" v="8148" actId="165"/>
          <ac:spMkLst>
            <pc:docMk/>
            <pc:sldMk cId="1365926114" sldId="296"/>
            <ac:spMk id="97" creationId="{1A1C862F-C80B-E0CA-61F5-D514BC7B8BF7}"/>
          </ac:spMkLst>
        </pc:spChg>
        <pc:spChg chg="mod">
          <ac:chgData name="Nicolas Sundqvist" userId="4ab87a78-26a9-42b5-a94b-25484133fa0b" providerId="ADAL" clId="{9A9EEDBD-574A-4024-B7F7-4FF07B30DFD6}" dt="2023-10-08T09:58:23.065" v="8148" actId="165"/>
          <ac:spMkLst>
            <pc:docMk/>
            <pc:sldMk cId="1365926114" sldId="296"/>
            <ac:spMk id="98" creationId="{4D7AE6DF-F7F1-60E2-8D1D-71E6C2C712E0}"/>
          </ac:spMkLst>
        </pc:spChg>
        <pc:spChg chg="mod">
          <ac:chgData name="Nicolas Sundqvist" userId="4ab87a78-26a9-42b5-a94b-25484133fa0b" providerId="ADAL" clId="{9A9EEDBD-574A-4024-B7F7-4FF07B30DFD6}" dt="2023-10-08T09:58:23.065" v="8148" actId="165"/>
          <ac:spMkLst>
            <pc:docMk/>
            <pc:sldMk cId="1365926114" sldId="296"/>
            <ac:spMk id="99" creationId="{B39C29C9-07D2-EDA6-868F-F5C2E8F0FE00}"/>
          </ac:spMkLst>
        </pc:spChg>
        <pc:spChg chg="mod">
          <ac:chgData name="Nicolas Sundqvist" userId="4ab87a78-26a9-42b5-a94b-25484133fa0b" providerId="ADAL" clId="{9A9EEDBD-574A-4024-B7F7-4FF07B30DFD6}" dt="2023-10-08T09:58:23.065" v="8148" actId="165"/>
          <ac:spMkLst>
            <pc:docMk/>
            <pc:sldMk cId="1365926114" sldId="296"/>
            <ac:spMk id="100" creationId="{19A9DA29-EE45-634F-8F41-3F9A269CBBFB}"/>
          </ac:spMkLst>
        </pc:spChg>
        <pc:spChg chg="mod">
          <ac:chgData name="Nicolas Sundqvist" userId="4ab87a78-26a9-42b5-a94b-25484133fa0b" providerId="ADAL" clId="{9A9EEDBD-574A-4024-B7F7-4FF07B30DFD6}" dt="2023-10-08T09:58:23.065" v="8148" actId="165"/>
          <ac:spMkLst>
            <pc:docMk/>
            <pc:sldMk cId="1365926114" sldId="296"/>
            <ac:spMk id="101" creationId="{611E19F3-2969-555C-866C-7D6590DBC2C1}"/>
          </ac:spMkLst>
        </pc:spChg>
        <pc:spChg chg="mod">
          <ac:chgData name="Nicolas Sundqvist" userId="4ab87a78-26a9-42b5-a94b-25484133fa0b" providerId="ADAL" clId="{9A9EEDBD-574A-4024-B7F7-4FF07B30DFD6}" dt="2023-10-08T09:58:23.065" v="8148" actId="165"/>
          <ac:spMkLst>
            <pc:docMk/>
            <pc:sldMk cId="1365926114" sldId="296"/>
            <ac:spMk id="102" creationId="{9CBEF119-34A7-A86F-81DB-075D5F0AA64E}"/>
          </ac:spMkLst>
        </pc:spChg>
        <pc:spChg chg="mod topLvl">
          <ac:chgData name="Nicolas Sundqvist" userId="4ab87a78-26a9-42b5-a94b-25484133fa0b" providerId="ADAL" clId="{9A9EEDBD-574A-4024-B7F7-4FF07B30DFD6}" dt="2023-10-08T09:56:12.060" v="8133" actId="165"/>
          <ac:spMkLst>
            <pc:docMk/>
            <pc:sldMk cId="1365926114" sldId="296"/>
            <ac:spMk id="104" creationId="{0FEC84A8-B840-0FA4-DE4B-B01D59EA40E8}"/>
          </ac:spMkLst>
        </pc:spChg>
        <pc:spChg chg="mod topLvl">
          <ac:chgData name="Nicolas Sundqvist" userId="4ab87a78-26a9-42b5-a94b-25484133fa0b" providerId="ADAL" clId="{9A9EEDBD-574A-4024-B7F7-4FF07B30DFD6}" dt="2023-10-08T09:56:30.579" v="8134" actId="164"/>
          <ac:spMkLst>
            <pc:docMk/>
            <pc:sldMk cId="1365926114" sldId="296"/>
            <ac:spMk id="113" creationId="{3E0C31E7-99BA-832E-419B-891015E9FCD6}"/>
          </ac:spMkLst>
        </pc:spChg>
        <pc:spChg chg="mod topLvl">
          <ac:chgData name="Nicolas Sundqvist" userId="4ab87a78-26a9-42b5-a94b-25484133fa0b" providerId="ADAL" clId="{9A9EEDBD-574A-4024-B7F7-4FF07B30DFD6}" dt="2023-10-08T09:56:30.579" v="8134" actId="164"/>
          <ac:spMkLst>
            <pc:docMk/>
            <pc:sldMk cId="1365926114" sldId="296"/>
            <ac:spMk id="114" creationId="{82A62583-D53E-47CD-827D-D91D5B239D7C}"/>
          </ac:spMkLst>
        </pc:spChg>
        <pc:spChg chg="mod topLvl">
          <ac:chgData name="Nicolas Sundqvist" userId="4ab87a78-26a9-42b5-a94b-25484133fa0b" providerId="ADAL" clId="{9A9EEDBD-574A-4024-B7F7-4FF07B30DFD6}" dt="2023-10-08T09:56:30.579" v="8134" actId="164"/>
          <ac:spMkLst>
            <pc:docMk/>
            <pc:sldMk cId="1365926114" sldId="296"/>
            <ac:spMk id="119" creationId="{7D770E45-AD2C-012B-18D6-45EDD5B01E7D}"/>
          </ac:spMkLst>
        </pc:spChg>
        <pc:spChg chg="mod topLvl">
          <ac:chgData name="Nicolas Sundqvist" userId="4ab87a78-26a9-42b5-a94b-25484133fa0b" providerId="ADAL" clId="{9A9EEDBD-574A-4024-B7F7-4FF07B30DFD6}" dt="2023-10-08T09:56:30.579" v="8134" actId="164"/>
          <ac:spMkLst>
            <pc:docMk/>
            <pc:sldMk cId="1365926114" sldId="296"/>
            <ac:spMk id="120" creationId="{D486A61A-11F3-B5B7-8D53-9C9A2AEE9A7B}"/>
          </ac:spMkLst>
        </pc:spChg>
        <pc:spChg chg="mod topLvl">
          <ac:chgData name="Nicolas Sundqvist" userId="4ab87a78-26a9-42b5-a94b-25484133fa0b" providerId="ADAL" clId="{9A9EEDBD-574A-4024-B7F7-4FF07B30DFD6}" dt="2023-10-08T09:56:30.579" v="8134" actId="164"/>
          <ac:spMkLst>
            <pc:docMk/>
            <pc:sldMk cId="1365926114" sldId="296"/>
            <ac:spMk id="121" creationId="{754FF27C-2738-EE3E-6FF7-AEC52B564A54}"/>
          </ac:spMkLst>
        </pc:spChg>
        <pc:spChg chg="mod topLvl">
          <ac:chgData name="Nicolas Sundqvist" userId="4ab87a78-26a9-42b5-a94b-25484133fa0b" providerId="ADAL" clId="{9A9EEDBD-574A-4024-B7F7-4FF07B30DFD6}" dt="2023-10-08T09:56:30.579" v="8134" actId="164"/>
          <ac:spMkLst>
            <pc:docMk/>
            <pc:sldMk cId="1365926114" sldId="296"/>
            <ac:spMk id="122" creationId="{C4F1845F-371E-B8D7-18BE-AE72D64FF1D5}"/>
          </ac:spMkLst>
        </pc:spChg>
        <pc:spChg chg="mod topLvl">
          <ac:chgData name="Nicolas Sundqvist" userId="4ab87a78-26a9-42b5-a94b-25484133fa0b" providerId="ADAL" clId="{9A9EEDBD-574A-4024-B7F7-4FF07B30DFD6}" dt="2023-10-08T09:56:30.579" v="8134" actId="164"/>
          <ac:spMkLst>
            <pc:docMk/>
            <pc:sldMk cId="1365926114" sldId="296"/>
            <ac:spMk id="123" creationId="{D680A09B-0BDD-F61C-2FCD-562F5B470946}"/>
          </ac:spMkLst>
        </pc:spChg>
        <pc:spChg chg="mod topLvl">
          <ac:chgData name="Nicolas Sundqvist" userId="4ab87a78-26a9-42b5-a94b-25484133fa0b" providerId="ADAL" clId="{9A9EEDBD-574A-4024-B7F7-4FF07B30DFD6}" dt="2023-10-08T09:56:30.579" v="8134" actId="164"/>
          <ac:spMkLst>
            <pc:docMk/>
            <pc:sldMk cId="1365926114" sldId="296"/>
            <ac:spMk id="124" creationId="{DD8D61C5-468B-B958-D823-B96755ED8F1C}"/>
          </ac:spMkLst>
        </pc:spChg>
        <pc:spChg chg="mod topLvl">
          <ac:chgData name="Nicolas Sundqvist" userId="4ab87a78-26a9-42b5-a94b-25484133fa0b" providerId="ADAL" clId="{9A9EEDBD-574A-4024-B7F7-4FF07B30DFD6}" dt="2023-10-08T09:56:30.579" v="8134" actId="164"/>
          <ac:spMkLst>
            <pc:docMk/>
            <pc:sldMk cId="1365926114" sldId="296"/>
            <ac:spMk id="125" creationId="{56F8D850-7D7D-4D87-AC31-D830A12C28F2}"/>
          </ac:spMkLst>
        </pc:spChg>
        <pc:spChg chg="mod topLvl">
          <ac:chgData name="Nicolas Sundqvist" userId="4ab87a78-26a9-42b5-a94b-25484133fa0b" providerId="ADAL" clId="{9A9EEDBD-574A-4024-B7F7-4FF07B30DFD6}" dt="2023-10-08T09:56:30.579" v="8134" actId="164"/>
          <ac:spMkLst>
            <pc:docMk/>
            <pc:sldMk cId="1365926114" sldId="296"/>
            <ac:spMk id="126" creationId="{2C567056-E084-2CEC-56AA-4AF766784787}"/>
          </ac:spMkLst>
        </pc:spChg>
        <pc:spChg chg="mod topLvl">
          <ac:chgData name="Nicolas Sundqvist" userId="4ab87a78-26a9-42b5-a94b-25484133fa0b" providerId="ADAL" clId="{9A9EEDBD-574A-4024-B7F7-4FF07B30DFD6}" dt="2023-10-08T09:56:12.060" v="8133" actId="165"/>
          <ac:spMkLst>
            <pc:docMk/>
            <pc:sldMk cId="1365926114" sldId="296"/>
            <ac:spMk id="128" creationId="{B5B2FF73-0FA3-C25C-1090-028C6D60E0A1}"/>
          </ac:spMkLst>
        </pc:spChg>
        <pc:spChg chg="mod topLvl">
          <ac:chgData name="Nicolas Sundqvist" userId="4ab87a78-26a9-42b5-a94b-25484133fa0b" providerId="ADAL" clId="{9A9EEDBD-574A-4024-B7F7-4FF07B30DFD6}" dt="2023-10-08T09:56:30.579" v="8134" actId="164"/>
          <ac:spMkLst>
            <pc:docMk/>
            <pc:sldMk cId="1365926114" sldId="296"/>
            <ac:spMk id="130" creationId="{3D539DA4-0F6C-838E-A72B-4D4FB3CC5092}"/>
          </ac:spMkLst>
        </pc:spChg>
        <pc:spChg chg="mod">
          <ac:chgData name="Nicolas Sundqvist" userId="4ab87a78-26a9-42b5-a94b-25484133fa0b" providerId="ADAL" clId="{9A9EEDBD-574A-4024-B7F7-4FF07B30DFD6}" dt="2023-10-08T09:56:12.060" v="8133" actId="165"/>
          <ac:spMkLst>
            <pc:docMk/>
            <pc:sldMk cId="1365926114" sldId="296"/>
            <ac:spMk id="131" creationId="{9FF8A188-1516-ABC7-788E-6B9AD5BBA353}"/>
          </ac:spMkLst>
        </pc:spChg>
        <pc:spChg chg="mod">
          <ac:chgData name="Nicolas Sundqvist" userId="4ab87a78-26a9-42b5-a94b-25484133fa0b" providerId="ADAL" clId="{9A9EEDBD-574A-4024-B7F7-4FF07B30DFD6}" dt="2023-10-08T09:56:12.060" v="8133" actId="165"/>
          <ac:spMkLst>
            <pc:docMk/>
            <pc:sldMk cId="1365926114" sldId="296"/>
            <ac:spMk id="132" creationId="{269A14A5-75F1-968F-27FB-04A82F6574D8}"/>
          </ac:spMkLst>
        </pc:spChg>
        <pc:spChg chg="mod">
          <ac:chgData name="Nicolas Sundqvist" userId="4ab87a78-26a9-42b5-a94b-25484133fa0b" providerId="ADAL" clId="{9A9EEDBD-574A-4024-B7F7-4FF07B30DFD6}" dt="2023-10-08T09:56:12.060" v="8133" actId="165"/>
          <ac:spMkLst>
            <pc:docMk/>
            <pc:sldMk cId="1365926114" sldId="296"/>
            <ac:spMk id="133" creationId="{F12E6884-B09C-7D2A-8685-A47526E94587}"/>
          </ac:spMkLst>
        </pc:spChg>
        <pc:spChg chg="mod">
          <ac:chgData name="Nicolas Sundqvist" userId="4ab87a78-26a9-42b5-a94b-25484133fa0b" providerId="ADAL" clId="{9A9EEDBD-574A-4024-B7F7-4FF07B30DFD6}" dt="2023-10-08T09:56:12.060" v="8133" actId="165"/>
          <ac:spMkLst>
            <pc:docMk/>
            <pc:sldMk cId="1365926114" sldId="296"/>
            <ac:spMk id="134" creationId="{D37FEEB0-77AB-734F-A815-DE5429D12A51}"/>
          </ac:spMkLst>
        </pc:spChg>
        <pc:spChg chg="mod">
          <ac:chgData name="Nicolas Sundqvist" userId="4ab87a78-26a9-42b5-a94b-25484133fa0b" providerId="ADAL" clId="{9A9EEDBD-574A-4024-B7F7-4FF07B30DFD6}" dt="2023-10-08T09:56:12.060" v="8133" actId="165"/>
          <ac:spMkLst>
            <pc:docMk/>
            <pc:sldMk cId="1365926114" sldId="296"/>
            <ac:spMk id="135" creationId="{29336D37-BC1F-B26D-0A88-27DC451B28CE}"/>
          </ac:spMkLst>
        </pc:spChg>
        <pc:spChg chg="mod">
          <ac:chgData name="Nicolas Sundqvist" userId="4ab87a78-26a9-42b5-a94b-25484133fa0b" providerId="ADAL" clId="{9A9EEDBD-574A-4024-B7F7-4FF07B30DFD6}" dt="2023-10-08T09:56:12.060" v="8133" actId="165"/>
          <ac:spMkLst>
            <pc:docMk/>
            <pc:sldMk cId="1365926114" sldId="296"/>
            <ac:spMk id="136" creationId="{CBDEA6DD-FAF9-4FB0-7F37-5395A23F6CCF}"/>
          </ac:spMkLst>
        </pc:spChg>
        <pc:spChg chg="mod">
          <ac:chgData name="Nicolas Sundqvist" userId="4ab87a78-26a9-42b5-a94b-25484133fa0b" providerId="ADAL" clId="{9A9EEDBD-574A-4024-B7F7-4FF07B30DFD6}" dt="2023-10-08T09:56:12.060" v="8133" actId="165"/>
          <ac:spMkLst>
            <pc:docMk/>
            <pc:sldMk cId="1365926114" sldId="296"/>
            <ac:spMk id="137" creationId="{1B4A5986-C39E-B21E-07AD-63EAFAB33C6A}"/>
          </ac:spMkLst>
        </pc:spChg>
        <pc:spChg chg="mod">
          <ac:chgData name="Nicolas Sundqvist" userId="4ab87a78-26a9-42b5-a94b-25484133fa0b" providerId="ADAL" clId="{9A9EEDBD-574A-4024-B7F7-4FF07B30DFD6}" dt="2023-10-08T09:56:12.060" v="8133" actId="165"/>
          <ac:spMkLst>
            <pc:docMk/>
            <pc:sldMk cId="1365926114" sldId="296"/>
            <ac:spMk id="138" creationId="{D36C0C03-D547-53C8-1429-15A1F266006A}"/>
          </ac:spMkLst>
        </pc:spChg>
        <pc:spChg chg="mod">
          <ac:chgData name="Nicolas Sundqvist" userId="4ab87a78-26a9-42b5-a94b-25484133fa0b" providerId="ADAL" clId="{9A9EEDBD-574A-4024-B7F7-4FF07B30DFD6}" dt="2023-10-08T09:56:12.060" v="8133" actId="165"/>
          <ac:spMkLst>
            <pc:docMk/>
            <pc:sldMk cId="1365926114" sldId="296"/>
            <ac:spMk id="139" creationId="{B98A15F0-7E67-0A15-B508-6333DD7DE630}"/>
          </ac:spMkLst>
        </pc:spChg>
        <pc:spChg chg="mod">
          <ac:chgData name="Nicolas Sundqvist" userId="4ab87a78-26a9-42b5-a94b-25484133fa0b" providerId="ADAL" clId="{9A9EEDBD-574A-4024-B7F7-4FF07B30DFD6}" dt="2023-10-08T09:56:12.060" v="8133" actId="165"/>
          <ac:spMkLst>
            <pc:docMk/>
            <pc:sldMk cId="1365926114" sldId="296"/>
            <ac:spMk id="140" creationId="{CD83B29C-EE5F-F8FB-1473-2EBAF7AA11BC}"/>
          </ac:spMkLst>
        </pc:spChg>
        <pc:spChg chg="mod">
          <ac:chgData name="Nicolas Sundqvist" userId="4ab87a78-26a9-42b5-a94b-25484133fa0b" providerId="ADAL" clId="{9A9EEDBD-574A-4024-B7F7-4FF07B30DFD6}" dt="2023-10-08T09:56:12.060" v="8133" actId="165"/>
          <ac:spMkLst>
            <pc:docMk/>
            <pc:sldMk cId="1365926114" sldId="296"/>
            <ac:spMk id="141" creationId="{A4341FAB-65F5-6FEB-A848-46F6584C67E7}"/>
          </ac:spMkLst>
        </pc:spChg>
        <pc:spChg chg="mod">
          <ac:chgData name="Nicolas Sundqvist" userId="4ab87a78-26a9-42b5-a94b-25484133fa0b" providerId="ADAL" clId="{9A9EEDBD-574A-4024-B7F7-4FF07B30DFD6}" dt="2023-10-08T09:56:12.060" v="8133" actId="165"/>
          <ac:spMkLst>
            <pc:docMk/>
            <pc:sldMk cId="1365926114" sldId="296"/>
            <ac:spMk id="142" creationId="{8DFB65C9-62D5-39A9-1080-755D8D4C3496}"/>
          </ac:spMkLst>
        </pc:spChg>
        <pc:spChg chg="mod">
          <ac:chgData name="Nicolas Sundqvist" userId="4ab87a78-26a9-42b5-a94b-25484133fa0b" providerId="ADAL" clId="{9A9EEDBD-574A-4024-B7F7-4FF07B30DFD6}" dt="2023-10-08T09:56:12.060" v="8133" actId="165"/>
          <ac:spMkLst>
            <pc:docMk/>
            <pc:sldMk cId="1365926114" sldId="296"/>
            <ac:spMk id="143" creationId="{27A07ED1-9AE3-195C-258B-624857A9A644}"/>
          </ac:spMkLst>
        </pc:spChg>
        <pc:spChg chg="mod">
          <ac:chgData name="Nicolas Sundqvist" userId="4ab87a78-26a9-42b5-a94b-25484133fa0b" providerId="ADAL" clId="{9A9EEDBD-574A-4024-B7F7-4FF07B30DFD6}" dt="2023-10-08T09:56:12.060" v="8133" actId="165"/>
          <ac:spMkLst>
            <pc:docMk/>
            <pc:sldMk cId="1365926114" sldId="296"/>
            <ac:spMk id="144" creationId="{55F73620-20E3-B972-D179-ADD92215FBCA}"/>
          </ac:spMkLst>
        </pc:spChg>
        <pc:spChg chg="mod">
          <ac:chgData name="Nicolas Sundqvist" userId="4ab87a78-26a9-42b5-a94b-25484133fa0b" providerId="ADAL" clId="{9A9EEDBD-574A-4024-B7F7-4FF07B30DFD6}" dt="2023-10-08T09:56:12.060" v="8133" actId="165"/>
          <ac:spMkLst>
            <pc:docMk/>
            <pc:sldMk cId="1365926114" sldId="296"/>
            <ac:spMk id="145" creationId="{C2F42847-DC16-54B8-55EF-92BCB8A7CB2A}"/>
          </ac:spMkLst>
        </pc:spChg>
        <pc:spChg chg="mod">
          <ac:chgData name="Nicolas Sundqvist" userId="4ab87a78-26a9-42b5-a94b-25484133fa0b" providerId="ADAL" clId="{9A9EEDBD-574A-4024-B7F7-4FF07B30DFD6}" dt="2023-10-08T09:56:12.060" v="8133" actId="165"/>
          <ac:spMkLst>
            <pc:docMk/>
            <pc:sldMk cId="1365926114" sldId="296"/>
            <ac:spMk id="146" creationId="{3A5731B6-9067-388B-9BE0-9E645DE7A76F}"/>
          </ac:spMkLst>
        </pc:spChg>
        <pc:spChg chg="mod">
          <ac:chgData name="Nicolas Sundqvist" userId="4ab87a78-26a9-42b5-a94b-25484133fa0b" providerId="ADAL" clId="{9A9EEDBD-574A-4024-B7F7-4FF07B30DFD6}" dt="2023-10-08T09:56:12.060" v="8133" actId="165"/>
          <ac:spMkLst>
            <pc:docMk/>
            <pc:sldMk cId="1365926114" sldId="296"/>
            <ac:spMk id="147" creationId="{4C390318-047D-7C32-E783-B5E6C98A9869}"/>
          </ac:spMkLst>
        </pc:spChg>
        <pc:spChg chg="mod">
          <ac:chgData name="Nicolas Sundqvist" userId="4ab87a78-26a9-42b5-a94b-25484133fa0b" providerId="ADAL" clId="{9A9EEDBD-574A-4024-B7F7-4FF07B30DFD6}" dt="2023-10-08T09:56:12.060" v="8133" actId="165"/>
          <ac:spMkLst>
            <pc:docMk/>
            <pc:sldMk cId="1365926114" sldId="296"/>
            <ac:spMk id="148" creationId="{BB0FE57F-C542-A2BF-8177-47D4C4282B79}"/>
          </ac:spMkLst>
        </pc:spChg>
        <pc:spChg chg="mod">
          <ac:chgData name="Nicolas Sundqvist" userId="4ab87a78-26a9-42b5-a94b-25484133fa0b" providerId="ADAL" clId="{9A9EEDBD-574A-4024-B7F7-4FF07B30DFD6}" dt="2023-10-08T09:56:12.060" v="8133" actId="165"/>
          <ac:spMkLst>
            <pc:docMk/>
            <pc:sldMk cId="1365926114" sldId="296"/>
            <ac:spMk id="149" creationId="{DA858DEE-1086-C637-5E0E-D09DD6686898}"/>
          </ac:spMkLst>
        </pc:spChg>
        <pc:spChg chg="mod">
          <ac:chgData name="Nicolas Sundqvist" userId="4ab87a78-26a9-42b5-a94b-25484133fa0b" providerId="ADAL" clId="{9A9EEDBD-574A-4024-B7F7-4FF07B30DFD6}" dt="2023-10-08T09:56:12.060" v="8133" actId="165"/>
          <ac:spMkLst>
            <pc:docMk/>
            <pc:sldMk cId="1365926114" sldId="296"/>
            <ac:spMk id="150" creationId="{891101F3-FBC3-B75E-BBA8-D6B326DBDE48}"/>
          </ac:spMkLst>
        </pc:spChg>
        <pc:spChg chg="mod">
          <ac:chgData name="Nicolas Sundqvist" userId="4ab87a78-26a9-42b5-a94b-25484133fa0b" providerId="ADAL" clId="{9A9EEDBD-574A-4024-B7F7-4FF07B30DFD6}" dt="2023-10-08T09:56:12.060" v="8133" actId="165"/>
          <ac:spMkLst>
            <pc:docMk/>
            <pc:sldMk cId="1365926114" sldId="296"/>
            <ac:spMk id="151" creationId="{DDD32507-02A2-91FF-6B41-DE976F3632F2}"/>
          </ac:spMkLst>
        </pc:spChg>
        <pc:spChg chg="mod">
          <ac:chgData name="Nicolas Sundqvist" userId="4ab87a78-26a9-42b5-a94b-25484133fa0b" providerId="ADAL" clId="{9A9EEDBD-574A-4024-B7F7-4FF07B30DFD6}" dt="2023-10-08T09:56:12.060" v="8133" actId="165"/>
          <ac:spMkLst>
            <pc:docMk/>
            <pc:sldMk cId="1365926114" sldId="296"/>
            <ac:spMk id="152" creationId="{91EC7F1D-847D-2423-52EA-703587B99596}"/>
          </ac:spMkLst>
        </pc:spChg>
        <pc:spChg chg="mod">
          <ac:chgData name="Nicolas Sundqvist" userId="4ab87a78-26a9-42b5-a94b-25484133fa0b" providerId="ADAL" clId="{9A9EEDBD-574A-4024-B7F7-4FF07B30DFD6}" dt="2023-10-08T09:56:12.060" v="8133" actId="165"/>
          <ac:spMkLst>
            <pc:docMk/>
            <pc:sldMk cId="1365926114" sldId="296"/>
            <ac:spMk id="153" creationId="{15F84292-852E-24E7-83E2-62C1DBA3B6EF}"/>
          </ac:spMkLst>
        </pc:spChg>
        <pc:spChg chg="mod">
          <ac:chgData name="Nicolas Sundqvist" userId="4ab87a78-26a9-42b5-a94b-25484133fa0b" providerId="ADAL" clId="{9A9EEDBD-574A-4024-B7F7-4FF07B30DFD6}" dt="2023-10-08T09:56:12.060" v="8133" actId="165"/>
          <ac:spMkLst>
            <pc:docMk/>
            <pc:sldMk cId="1365926114" sldId="296"/>
            <ac:spMk id="154" creationId="{11A6D290-9EB8-B3E3-5956-664E54DB8E99}"/>
          </ac:spMkLst>
        </pc:spChg>
        <pc:spChg chg="add del mod">
          <ac:chgData name="Nicolas Sundqvist" userId="4ab87a78-26a9-42b5-a94b-25484133fa0b" providerId="ADAL" clId="{9A9EEDBD-574A-4024-B7F7-4FF07B30DFD6}" dt="2023-10-08T10:05:31.219" v="8302" actId="478"/>
          <ac:spMkLst>
            <pc:docMk/>
            <pc:sldMk cId="1365926114" sldId="296"/>
            <ac:spMk id="156" creationId="{9FCC3CCC-AEF9-DC37-5C0D-F609FFD1864D}"/>
          </ac:spMkLst>
        </pc:spChg>
        <pc:spChg chg="add mod">
          <ac:chgData name="Nicolas Sundqvist" userId="4ab87a78-26a9-42b5-a94b-25484133fa0b" providerId="ADAL" clId="{9A9EEDBD-574A-4024-B7F7-4FF07B30DFD6}" dt="2023-10-08T10:06:12.102" v="8306" actId="207"/>
          <ac:spMkLst>
            <pc:docMk/>
            <pc:sldMk cId="1365926114" sldId="296"/>
            <ac:spMk id="158" creationId="{C521FB4A-743B-509A-A80C-5AF070E884F4}"/>
          </ac:spMkLst>
        </pc:spChg>
        <pc:spChg chg="mod">
          <ac:chgData name="Nicolas Sundqvist" userId="4ab87a78-26a9-42b5-a94b-25484133fa0b" providerId="ADAL" clId="{9A9EEDBD-574A-4024-B7F7-4FF07B30DFD6}" dt="2023-10-08T09:57:00.697" v="8138" actId="1076"/>
          <ac:spMkLst>
            <pc:docMk/>
            <pc:sldMk cId="1365926114" sldId="296"/>
            <ac:spMk id="160" creationId="{BAE29B6B-1293-803E-CE60-5EA140A673B1}"/>
          </ac:spMkLst>
        </pc:spChg>
        <pc:spChg chg="mod">
          <ac:chgData name="Nicolas Sundqvist" userId="4ab87a78-26a9-42b5-a94b-25484133fa0b" providerId="ADAL" clId="{9A9EEDBD-574A-4024-B7F7-4FF07B30DFD6}" dt="2023-10-08T09:57:06.073" v="8139" actId="1076"/>
          <ac:spMkLst>
            <pc:docMk/>
            <pc:sldMk cId="1365926114" sldId="296"/>
            <ac:spMk id="161" creationId="{A6A9F130-D1D7-81B7-4457-F71A31977DEB}"/>
          </ac:spMkLst>
        </pc:spChg>
        <pc:spChg chg="mod">
          <ac:chgData name="Nicolas Sundqvist" userId="4ab87a78-26a9-42b5-a94b-25484133fa0b" providerId="ADAL" clId="{9A9EEDBD-574A-4024-B7F7-4FF07B30DFD6}" dt="2023-10-08T09:57:18.930" v="8141" actId="1076"/>
          <ac:spMkLst>
            <pc:docMk/>
            <pc:sldMk cId="1365926114" sldId="296"/>
            <ac:spMk id="162" creationId="{C098A87C-C6EB-F877-131C-86C95AFE3FE3}"/>
          </ac:spMkLst>
        </pc:spChg>
        <pc:spChg chg="mod">
          <ac:chgData name="Nicolas Sundqvist" userId="4ab87a78-26a9-42b5-a94b-25484133fa0b" providerId="ADAL" clId="{9A9EEDBD-574A-4024-B7F7-4FF07B30DFD6}" dt="2023-10-08T09:57:24.266" v="8142" actId="1076"/>
          <ac:spMkLst>
            <pc:docMk/>
            <pc:sldMk cId="1365926114" sldId="296"/>
            <ac:spMk id="163" creationId="{1311A706-4ADA-7112-BFA3-B8F204D220DD}"/>
          </ac:spMkLst>
        </pc:spChg>
        <pc:grpChg chg="add mod">
          <ac:chgData name="Nicolas Sundqvist" userId="4ab87a78-26a9-42b5-a94b-25484133fa0b" providerId="ADAL" clId="{9A9EEDBD-574A-4024-B7F7-4FF07B30DFD6}" dt="2023-10-08T09:57:50.951" v="8146" actId="1076"/>
          <ac:grpSpMkLst>
            <pc:docMk/>
            <pc:sldMk cId="1365926114" sldId="296"/>
            <ac:grpSpMk id="2" creationId="{77355182-5AA2-A15F-117F-737AF1D829DB}"/>
          </ac:grpSpMkLst>
        </pc:grpChg>
        <pc:grpChg chg="add mod">
          <ac:chgData name="Nicolas Sundqvist" userId="4ab87a78-26a9-42b5-a94b-25484133fa0b" providerId="ADAL" clId="{9A9EEDBD-574A-4024-B7F7-4FF07B30DFD6}" dt="2023-10-08T10:02:41.385" v="8175" actId="164"/>
          <ac:grpSpMkLst>
            <pc:docMk/>
            <pc:sldMk cId="1365926114" sldId="296"/>
            <ac:grpSpMk id="3" creationId="{FF7A1A99-0233-F76B-F0EC-D8D9A1980D3C}"/>
          </ac:grpSpMkLst>
        </pc:grpChg>
        <pc:grpChg chg="del">
          <ac:chgData name="Nicolas Sundqvist" userId="4ab87a78-26a9-42b5-a94b-25484133fa0b" providerId="ADAL" clId="{9A9EEDBD-574A-4024-B7F7-4FF07B30DFD6}" dt="2023-10-08T09:58:23.065" v="8148" actId="165"/>
          <ac:grpSpMkLst>
            <pc:docMk/>
            <pc:sldMk cId="1365926114" sldId="296"/>
            <ac:grpSpMk id="4" creationId="{AB573D75-7B0D-13FF-F934-BB014E329207}"/>
          </ac:grpSpMkLst>
        </pc:grpChg>
        <pc:grpChg chg="mod topLvl">
          <ac:chgData name="Nicolas Sundqvist" userId="4ab87a78-26a9-42b5-a94b-25484133fa0b" providerId="ADAL" clId="{9A9EEDBD-574A-4024-B7F7-4FF07B30DFD6}" dt="2023-10-08T09:58:23.065" v="8148" actId="165"/>
          <ac:grpSpMkLst>
            <pc:docMk/>
            <pc:sldMk cId="1365926114" sldId="296"/>
            <ac:grpSpMk id="6" creationId="{DDC74586-0EA8-034E-66E3-8B4F45F5058E}"/>
          </ac:grpSpMkLst>
        </pc:grpChg>
        <pc:grpChg chg="mod topLvl">
          <ac:chgData name="Nicolas Sundqvist" userId="4ab87a78-26a9-42b5-a94b-25484133fa0b" providerId="ADAL" clId="{9A9EEDBD-574A-4024-B7F7-4FF07B30DFD6}" dt="2023-10-08T09:58:23.065" v="8148" actId="165"/>
          <ac:grpSpMkLst>
            <pc:docMk/>
            <pc:sldMk cId="1365926114" sldId="296"/>
            <ac:grpSpMk id="7" creationId="{42C0A2B4-C036-3109-1ED3-EFE7D0FA128C}"/>
          </ac:grpSpMkLst>
        </pc:grpChg>
        <pc:grpChg chg="mod topLvl">
          <ac:chgData name="Nicolas Sundqvist" userId="4ab87a78-26a9-42b5-a94b-25484133fa0b" providerId="ADAL" clId="{9A9EEDBD-574A-4024-B7F7-4FF07B30DFD6}" dt="2023-10-08T09:58:23.065" v="8148" actId="165"/>
          <ac:grpSpMkLst>
            <pc:docMk/>
            <pc:sldMk cId="1365926114" sldId="296"/>
            <ac:grpSpMk id="8" creationId="{75DBB38E-98EE-6B74-04DE-A19DC69B10A1}"/>
          </ac:grpSpMkLst>
        </pc:grpChg>
        <pc:grpChg chg="mod topLvl">
          <ac:chgData name="Nicolas Sundqvist" userId="4ab87a78-26a9-42b5-a94b-25484133fa0b" providerId="ADAL" clId="{9A9EEDBD-574A-4024-B7F7-4FF07B30DFD6}" dt="2023-10-08T09:58:23.065" v="8148" actId="165"/>
          <ac:grpSpMkLst>
            <pc:docMk/>
            <pc:sldMk cId="1365926114" sldId="296"/>
            <ac:grpSpMk id="9" creationId="{51D852B8-DD98-E8C2-931E-BF203F0616EF}"/>
          </ac:grpSpMkLst>
        </pc:grpChg>
        <pc:grpChg chg="del mod topLvl">
          <ac:chgData name="Nicolas Sundqvist" userId="4ab87a78-26a9-42b5-a94b-25484133fa0b" providerId="ADAL" clId="{9A9EEDBD-574A-4024-B7F7-4FF07B30DFD6}" dt="2023-10-08T09:58:52.355" v="8149" actId="165"/>
          <ac:grpSpMkLst>
            <pc:docMk/>
            <pc:sldMk cId="1365926114" sldId="296"/>
            <ac:grpSpMk id="19" creationId="{30D3872D-15F4-46B2-540E-533279C68E73}"/>
          </ac:grpSpMkLst>
        </pc:grpChg>
        <pc:grpChg chg="del mod topLvl">
          <ac:chgData name="Nicolas Sundqvist" userId="4ab87a78-26a9-42b5-a94b-25484133fa0b" providerId="ADAL" clId="{9A9EEDBD-574A-4024-B7F7-4FF07B30DFD6}" dt="2023-10-08T09:59:28.564" v="8159" actId="165"/>
          <ac:grpSpMkLst>
            <pc:docMk/>
            <pc:sldMk cId="1365926114" sldId="296"/>
            <ac:grpSpMk id="20" creationId="{AD8A69C5-3ACB-1C0B-E17A-4140C13AC6BD}"/>
          </ac:grpSpMkLst>
        </pc:grpChg>
        <pc:grpChg chg="del mod topLvl">
          <ac:chgData name="Nicolas Sundqvist" userId="4ab87a78-26a9-42b5-a94b-25484133fa0b" providerId="ADAL" clId="{9A9EEDBD-574A-4024-B7F7-4FF07B30DFD6}" dt="2023-10-08T09:59:28.564" v="8159" actId="165"/>
          <ac:grpSpMkLst>
            <pc:docMk/>
            <pc:sldMk cId="1365926114" sldId="296"/>
            <ac:grpSpMk id="21" creationId="{7EF01D57-94F4-BD57-1EBC-C2F514E114E2}"/>
          </ac:grpSpMkLst>
        </pc:grpChg>
        <pc:grpChg chg="del mod topLvl">
          <ac:chgData name="Nicolas Sundqvist" userId="4ab87a78-26a9-42b5-a94b-25484133fa0b" providerId="ADAL" clId="{9A9EEDBD-574A-4024-B7F7-4FF07B30DFD6}" dt="2023-10-08T09:59:28.564" v="8159" actId="165"/>
          <ac:grpSpMkLst>
            <pc:docMk/>
            <pc:sldMk cId="1365926114" sldId="296"/>
            <ac:grpSpMk id="22" creationId="{38115CAD-DB63-5D8D-B689-9DAB2954D601}"/>
          </ac:grpSpMkLst>
        </pc:grpChg>
        <pc:grpChg chg="del mod topLvl">
          <ac:chgData name="Nicolas Sundqvist" userId="4ab87a78-26a9-42b5-a94b-25484133fa0b" providerId="ADAL" clId="{9A9EEDBD-574A-4024-B7F7-4FF07B30DFD6}" dt="2023-10-08T09:59:34.053" v="8160" actId="165"/>
          <ac:grpSpMkLst>
            <pc:docMk/>
            <pc:sldMk cId="1365926114" sldId="296"/>
            <ac:grpSpMk id="35" creationId="{18DFD3A0-28A7-6327-E415-900757E9EC9F}"/>
          </ac:grpSpMkLst>
        </pc:grpChg>
        <pc:grpChg chg="del mod topLvl">
          <ac:chgData name="Nicolas Sundqvist" userId="4ab87a78-26a9-42b5-a94b-25484133fa0b" providerId="ADAL" clId="{9A9EEDBD-574A-4024-B7F7-4FF07B30DFD6}" dt="2023-10-08T10:00:33.516" v="8170" actId="165"/>
          <ac:grpSpMkLst>
            <pc:docMk/>
            <pc:sldMk cId="1365926114" sldId="296"/>
            <ac:grpSpMk id="38" creationId="{973E499A-0943-A342-C6B3-BB06917D1394}"/>
          </ac:grpSpMkLst>
        </pc:grpChg>
        <pc:grpChg chg="mod topLvl">
          <ac:chgData name="Nicolas Sundqvist" userId="4ab87a78-26a9-42b5-a94b-25484133fa0b" providerId="ADAL" clId="{9A9EEDBD-574A-4024-B7F7-4FF07B30DFD6}" dt="2023-10-08T10:02:41.385" v="8175" actId="164"/>
          <ac:grpSpMkLst>
            <pc:docMk/>
            <pc:sldMk cId="1365926114" sldId="296"/>
            <ac:grpSpMk id="42" creationId="{C78FAC5B-4E12-2D12-999C-FB9C2D4F5DB4}"/>
          </ac:grpSpMkLst>
        </pc:grpChg>
        <pc:grpChg chg="mod topLvl">
          <ac:chgData name="Nicolas Sundqvist" userId="4ab87a78-26a9-42b5-a94b-25484133fa0b" providerId="ADAL" clId="{9A9EEDBD-574A-4024-B7F7-4FF07B30DFD6}" dt="2023-10-08T10:02:41.385" v="8175" actId="164"/>
          <ac:grpSpMkLst>
            <pc:docMk/>
            <pc:sldMk cId="1365926114" sldId="296"/>
            <ac:grpSpMk id="43" creationId="{B2C85A19-5C9C-3D8B-43F5-4A94F29679B1}"/>
          </ac:grpSpMkLst>
        </pc:grpChg>
        <pc:grpChg chg="del mod topLvl">
          <ac:chgData name="Nicolas Sundqvist" userId="4ab87a78-26a9-42b5-a94b-25484133fa0b" providerId="ADAL" clId="{9A9EEDBD-574A-4024-B7F7-4FF07B30DFD6}" dt="2023-10-08T09:59:42.986" v="8161" actId="165"/>
          <ac:grpSpMkLst>
            <pc:docMk/>
            <pc:sldMk cId="1365926114" sldId="296"/>
            <ac:grpSpMk id="50" creationId="{F87AD731-1A09-AE5F-4963-78FDFE788847}"/>
          </ac:grpSpMkLst>
        </pc:grpChg>
        <pc:grpChg chg="del mod topLvl">
          <ac:chgData name="Nicolas Sundqvist" userId="4ab87a78-26a9-42b5-a94b-25484133fa0b" providerId="ADAL" clId="{9A9EEDBD-574A-4024-B7F7-4FF07B30DFD6}" dt="2023-10-08T10:00:28.404" v="8169" actId="165"/>
          <ac:grpSpMkLst>
            <pc:docMk/>
            <pc:sldMk cId="1365926114" sldId="296"/>
            <ac:grpSpMk id="53" creationId="{0C5B6249-F702-974E-D42C-B21E803B2E7F}"/>
          </ac:grpSpMkLst>
        </pc:grpChg>
        <pc:grpChg chg="mod topLvl">
          <ac:chgData name="Nicolas Sundqvist" userId="4ab87a78-26a9-42b5-a94b-25484133fa0b" providerId="ADAL" clId="{9A9EEDBD-574A-4024-B7F7-4FF07B30DFD6}" dt="2023-10-08T10:02:41.385" v="8175" actId="164"/>
          <ac:grpSpMkLst>
            <pc:docMk/>
            <pc:sldMk cId="1365926114" sldId="296"/>
            <ac:grpSpMk id="57" creationId="{3F41CADE-6F3A-9CF7-2EFA-1BFBBBCBB50B}"/>
          </ac:grpSpMkLst>
        </pc:grpChg>
        <pc:grpChg chg="mod topLvl">
          <ac:chgData name="Nicolas Sundqvist" userId="4ab87a78-26a9-42b5-a94b-25484133fa0b" providerId="ADAL" clId="{9A9EEDBD-574A-4024-B7F7-4FF07B30DFD6}" dt="2023-10-08T10:02:41.385" v="8175" actId="164"/>
          <ac:grpSpMkLst>
            <pc:docMk/>
            <pc:sldMk cId="1365926114" sldId="296"/>
            <ac:grpSpMk id="58" creationId="{9D2C7ADC-EB82-9927-0A3E-FEC18F7F939F}"/>
          </ac:grpSpMkLst>
        </pc:grpChg>
        <pc:grpChg chg="del mod topLvl">
          <ac:chgData name="Nicolas Sundqvist" userId="4ab87a78-26a9-42b5-a94b-25484133fa0b" providerId="ADAL" clId="{9A9EEDBD-574A-4024-B7F7-4FF07B30DFD6}" dt="2023-10-08T09:59:52.589" v="8162" actId="165"/>
          <ac:grpSpMkLst>
            <pc:docMk/>
            <pc:sldMk cId="1365926114" sldId="296"/>
            <ac:grpSpMk id="65" creationId="{283500F2-8152-39B0-982C-567E7EE24C6A}"/>
          </ac:grpSpMkLst>
        </pc:grpChg>
        <pc:grpChg chg="del mod topLvl">
          <ac:chgData name="Nicolas Sundqvist" userId="4ab87a78-26a9-42b5-a94b-25484133fa0b" providerId="ADAL" clId="{9A9EEDBD-574A-4024-B7F7-4FF07B30DFD6}" dt="2023-10-08T10:00:22.172" v="8168" actId="165"/>
          <ac:grpSpMkLst>
            <pc:docMk/>
            <pc:sldMk cId="1365926114" sldId="296"/>
            <ac:grpSpMk id="68" creationId="{529DC0F7-965E-112D-8E58-209D35E0E99A}"/>
          </ac:grpSpMkLst>
        </pc:grpChg>
        <pc:grpChg chg="mod topLvl">
          <ac:chgData name="Nicolas Sundqvist" userId="4ab87a78-26a9-42b5-a94b-25484133fa0b" providerId="ADAL" clId="{9A9EEDBD-574A-4024-B7F7-4FF07B30DFD6}" dt="2023-10-08T10:02:41.385" v="8175" actId="164"/>
          <ac:grpSpMkLst>
            <pc:docMk/>
            <pc:sldMk cId="1365926114" sldId="296"/>
            <ac:grpSpMk id="72" creationId="{E8147F96-10E8-0339-7F36-C819D1AAD958}"/>
          </ac:grpSpMkLst>
        </pc:grpChg>
        <pc:grpChg chg="mod topLvl">
          <ac:chgData name="Nicolas Sundqvist" userId="4ab87a78-26a9-42b5-a94b-25484133fa0b" providerId="ADAL" clId="{9A9EEDBD-574A-4024-B7F7-4FF07B30DFD6}" dt="2023-10-08T10:02:41.385" v="8175" actId="164"/>
          <ac:grpSpMkLst>
            <pc:docMk/>
            <pc:sldMk cId="1365926114" sldId="296"/>
            <ac:grpSpMk id="73" creationId="{C9C5DBB1-86FC-1035-7FC7-72F472CAEE2C}"/>
          </ac:grpSpMkLst>
        </pc:grpChg>
        <pc:grpChg chg="del mod topLvl">
          <ac:chgData name="Nicolas Sundqvist" userId="4ab87a78-26a9-42b5-a94b-25484133fa0b" providerId="ADAL" clId="{9A9EEDBD-574A-4024-B7F7-4FF07B30DFD6}" dt="2023-10-08T09:59:20.119" v="8158" actId="165"/>
          <ac:grpSpMkLst>
            <pc:docMk/>
            <pc:sldMk cId="1365926114" sldId="296"/>
            <ac:grpSpMk id="80" creationId="{C2B87A99-1F25-ED6D-641A-2F3806D3AE3B}"/>
          </ac:grpSpMkLst>
        </pc:grpChg>
        <pc:grpChg chg="del mod topLvl">
          <ac:chgData name="Nicolas Sundqvist" userId="4ab87a78-26a9-42b5-a94b-25484133fa0b" providerId="ADAL" clId="{9A9EEDBD-574A-4024-B7F7-4FF07B30DFD6}" dt="2023-10-08T10:00:15.920" v="8167" actId="165"/>
          <ac:grpSpMkLst>
            <pc:docMk/>
            <pc:sldMk cId="1365926114" sldId="296"/>
            <ac:grpSpMk id="83" creationId="{D03750AA-52E1-E636-1C18-8ED824D8829D}"/>
          </ac:grpSpMkLst>
        </pc:grpChg>
        <pc:grpChg chg="mod topLvl">
          <ac:chgData name="Nicolas Sundqvist" userId="4ab87a78-26a9-42b5-a94b-25484133fa0b" providerId="ADAL" clId="{9A9EEDBD-574A-4024-B7F7-4FF07B30DFD6}" dt="2023-10-08T10:02:41.385" v="8175" actId="164"/>
          <ac:grpSpMkLst>
            <pc:docMk/>
            <pc:sldMk cId="1365926114" sldId="296"/>
            <ac:grpSpMk id="87" creationId="{1269B042-6235-31C2-AC77-FB947A05C575}"/>
          </ac:grpSpMkLst>
        </pc:grpChg>
        <pc:grpChg chg="mod topLvl">
          <ac:chgData name="Nicolas Sundqvist" userId="4ab87a78-26a9-42b5-a94b-25484133fa0b" providerId="ADAL" clId="{9A9EEDBD-574A-4024-B7F7-4FF07B30DFD6}" dt="2023-10-08T10:02:41.385" v="8175" actId="164"/>
          <ac:grpSpMkLst>
            <pc:docMk/>
            <pc:sldMk cId="1365926114" sldId="296"/>
            <ac:grpSpMk id="88" creationId="{E36F8F40-9ED3-B841-2747-64BC7769729C}"/>
          </ac:grpSpMkLst>
        </pc:grpChg>
        <pc:grpChg chg="del">
          <ac:chgData name="Nicolas Sundqvist" userId="4ab87a78-26a9-42b5-a94b-25484133fa0b" providerId="ADAL" clId="{9A9EEDBD-574A-4024-B7F7-4FF07B30DFD6}" dt="2023-10-08T09:56:12.060" v="8133" actId="165"/>
          <ac:grpSpMkLst>
            <pc:docMk/>
            <pc:sldMk cId="1365926114" sldId="296"/>
            <ac:grpSpMk id="103" creationId="{8BDC6BA8-D57C-B18A-3BA2-FF6A604BBDAF}"/>
          </ac:grpSpMkLst>
        </pc:grpChg>
        <pc:grpChg chg="mod topLvl">
          <ac:chgData name="Nicolas Sundqvist" userId="4ab87a78-26a9-42b5-a94b-25484133fa0b" providerId="ADAL" clId="{9A9EEDBD-574A-4024-B7F7-4FF07B30DFD6}" dt="2023-10-08T09:56:30.579" v="8134" actId="164"/>
          <ac:grpSpMkLst>
            <pc:docMk/>
            <pc:sldMk cId="1365926114" sldId="296"/>
            <ac:grpSpMk id="105" creationId="{49E4ECD4-D546-6AC0-3212-4441FEBE8305}"/>
          </ac:grpSpMkLst>
        </pc:grpChg>
        <pc:grpChg chg="mod topLvl">
          <ac:chgData name="Nicolas Sundqvist" userId="4ab87a78-26a9-42b5-a94b-25484133fa0b" providerId="ADAL" clId="{9A9EEDBD-574A-4024-B7F7-4FF07B30DFD6}" dt="2023-10-08T09:56:30.579" v="8134" actId="164"/>
          <ac:grpSpMkLst>
            <pc:docMk/>
            <pc:sldMk cId="1365926114" sldId="296"/>
            <ac:grpSpMk id="106" creationId="{F1822A96-7B06-CB2F-2624-0339A1985387}"/>
          </ac:grpSpMkLst>
        </pc:grpChg>
        <pc:grpChg chg="mod topLvl">
          <ac:chgData name="Nicolas Sundqvist" userId="4ab87a78-26a9-42b5-a94b-25484133fa0b" providerId="ADAL" clId="{9A9EEDBD-574A-4024-B7F7-4FF07B30DFD6}" dt="2023-10-08T09:56:30.579" v="8134" actId="164"/>
          <ac:grpSpMkLst>
            <pc:docMk/>
            <pc:sldMk cId="1365926114" sldId="296"/>
            <ac:grpSpMk id="107" creationId="{9DC4E879-BF5D-35B5-5ADA-42D0FE69277D}"/>
          </ac:grpSpMkLst>
        </pc:grpChg>
        <pc:grpChg chg="mod topLvl">
          <ac:chgData name="Nicolas Sundqvist" userId="4ab87a78-26a9-42b5-a94b-25484133fa0b" providerId="ADAL" clId="{9A9EEDBD-574A-4024-B7F7-4FF07B30DFD6}" dt="2023-10-08T09:56:30.579" v="8134" actId="164"/>
          <ac:grpSpMkLst>
            <pc:docMk/>
            <pc:sldMk cId="1365926114" sldId="296"/>
            <ac:grpSpMk id="108" creationId="{7DCB7964-744E-85F9-D38F-D3412057046F}"/>
          </ac:grpSpMkLst>
        </pc:grpChg>
        <pc:grpChg chg="mod topLvl">
          <ac:chgData name="Nicolas Sundqvist" userId="4ab87a78-26a9-42b5-a94b-25484133fa0b" providerId="ADAL" clId="{9A9EEDBD-574A-4024-B7F7-4FF07B30DFD6}" dt="2023-10-08T09:56:30.579" v="8134" actId="164"/>
          <ac:grpSpMkLst>
            <pc:docMk/>
            <pc:sldMk cId="1365926114" sldId="296"/>
            <ac:grpSpMk id="109" creationId="{8C5A8980-ABD2-FEC2-A137-9BA2010636C0}"/>
          </ac:grpSpMkLst>
        </pc:grpChg>
        <pc:grpChg chg="mod topLvl">
          <ac:chgData name="Nicolas Sundqvist" userId="4ab87a78-26a9-42b5-a94b-25484133fa0b" providerId="ADAL" clId="{9A9EEDBD-574A-4024-B7F7-4FF07B30DFD6}" dt="2023-10-08T09:56:30.579" v="8134" actId="164"/>
          <ac:grpSpMkLst>
            <pc:docMk/>
            <pc:sldMk cId="1365926114" sldId="296"/>
            <ac:grpSpMk id="110" creationId="{7C933CBF-FAF4-9048-379D-3E8565CCCAA8}"/>
          </ac:grpSpMkLst>
        </pc:grpChg>
        <pc:grpChg chg="mod topLvl">
          <ac:chgData name="Nicolas Sundqvist" userId="4ab87a78-26a9-42b5-a94b-25484133fa0b" providerId="ADAL" clId="{9A9EEDBD-574A-4024-B7F7-4FF07B30DFD6}" dt="2023-10-08T09:56:30.579" v="8134" actId="164"/>
          <ac:grpSpMkLst>
            <pc:docMk/>
            <pc:sldMk cId="1365926114" sldId="296"/>
            <ac:grpSpMk id="111" creationId="{9DFFD6A2-0331-F71D-C068-EBF92A677980}"/>
          </ac:grpSpMkLst>
        </pc:grpChg>
        <pc:grpChg chg="mod topLvl">
          <ac:chgData name="Nicolas Sundqvist" userId="4ab87a78-26a9-42b5-a94b-25484133fa0b" providerId="ADAL" clId="{9A9EEDBD-574A-4024-B7F7-4FF07B30DFD6}" dt="2023-10-08T09:56:30.579" v="8134" actId="164"/>
          <ac:grpSpMkLst>
            <pc:docMk/>
            <pc:sldMk cId="1365926114" sldId="296"/>
            <ac:grpSpMk id="112" creationId="{C065B7DB-1AFB-6728-C7D4-E6AB82D312D7}"/>
          </ac:grpSpMkLst>
        </pc:grpChg>
        <pc:grpChg chg="add mod">
          <ac:chgData name="Nicolas Sundqvist" userId="4ab87a78-26a9-42b5-a94b-25484133fa0b" providerId="ADAL" clId="{9A9EEDBD-574A-4024-B7F7-4FF07B30DFD6}" dt="2023-10-08T10:03:34.359" v="8181" actId="164"/>
          <ac:grpSpMkLst>
            <pc:docMk/>
            <pc:sldMk cId="1365926114" sldId="296"/>
            <ac:grpSpMk id="155" creationId="{AC50DA0C-B6D8-1C54-DA9F-20BA7281F19B}"/>
          </ac:grpSpMkLst>
        </pc:grpChg>
        <pc:graphicFrameChg chg="mod">
          <ac:chgData name="Nicolas Sundqvist" userId="4ab87a78-26a9-42b5-a94b-25484133fa0b" providerId="ADAL" clId="{9A9EEDBD-574A-4024-B7F7-4FF07B30DFD6}" dt="2023-10-08T09:57:09.749" v="8140"/>
          <ac:graphicFrameMkLst>
            <pc:docMk/>
            <pc:sldMk cId="1365926114" sldId="296"/>
            <ac:graphicFrameMk id="157" creationId="{F0F2FA47-D640-6294-D003-0B5EA06B4C1D}"/>
          </ac:graphicFrameMkLst>
        </pc:graphicFrameChg>
        <pc:cxnChg chg="mod topLvl">
          <ac:chgData name="Nicolas Sundqvist" userId="4ab87a78-26a9-42b5-a94b-25484133fa0b" providerId="ADAL" clId="{9A9EEDBD-574A-4024-B7F7-4FF07B30DFD6}" dt="2023-10-08T09:58:23.065" v="8148" actId="165"/>
          <ac:cxnSpMkLst>
            <pc:docMk/>
            <pc:sldMk cId="1365926114" sldId="296"/>
            <ac:cxnSpMk id="11" creationId="{5D018B83-B464-17E8-C2FB-96BDBA95553E}"/>
          </ac:cxnSpMkLst>
        </pc:cxnChg>
        <pc:cxnChg chg="mod topLvl">
          <ac:chgData name="Nicolas Sundqvist" userId="4ab87a78-26a9-42b5-a94b-25484133fa0b" providerId="ADAL" clId="{9A9EEDBD-574A-4024-B7F7-4FF07B30DFD6}" dt="2023-10-08T09:58:23.065" v="8148" actId="165"/>
          <ac:cxnSpMkLst>
            <pc:docMk/>
            <pc:sldMk cId="1365926114" sldId="296"/>
            <ac:cxnSpMk id="12" creationId="{4027D2FC-3B74-2CA5-754A-2CD3A6D8ADE2}"/>
          </ac:cxnSpMkLst>
        </pc:cxnChg>
        <pc:cxnChg chg="mod topLvl">
          <ac:chgData name="Nicolas Sundqvist" userId="4ab87a78-26a9-42b5-a94b-25484133fa0b" providerId="ADAL" clId="{9A9EEDBD-574A-4024-B7F7-4FF07B30DFD6}" dt="2023-10-08T09:58:23.065" v="8148" actId="165"/>
          <ac:cxnSpMkLst>
            <pc:docMk/>
            <pc:sldMk cId="1365926114" sldId="296"/>
            <ac:cxnSpMk id="13" creationId="{E5EC9975-4573-D4BE-77D2-2495960D0218}"/>
          </ac:cxnSpMkLst>
        </pc:cxnChg>
        <pc:cxnChg chg="mod topLvl">
          <ac:chgData name="Nicolas Sundqvist" userId="4ab87a78-26a9-42b5-a94b-25484133fa0b" providerId="ADAL" clId="{9A9EEDBD-574A-4024-B7F7-4FF07B30DFD6}" dt="2023-10-08T09:58:23.065" v="8148" actId="165"/>
          <ac:cxnSpMkLst>
            <pc:docMk/>
            <pc:sldMk cId="1365926114" sldId="296"/>
            <ac:cxnSpMk id="27" creationId="{E79FDCF0-5C80-9FC2-C7D0-DD11D4FA87AE}"/>
          </ac:cxnSpMkLst>
        </pc:cxnChg>
        <pc:cxnChg chg="mod topLvl">
          <ac:chgData name="Nicolas Sundqvist" userId="4ab87a78-26a9-42b5-a94b-25484133fa0b" providerId="ADAL" clId="{9A9EEDBD-574A-4024-B7F7-4FF07B30DFD6}" dt="2023-10-08T09:58:23.065" v="8148" actId="165"/>
          <ac:cxnSpMkLst>
            <pc:docMk/>
            <pc:sldMk cId="1365926114" sldId="296"/>
            <ac:cxnSpMk id="29" creationId="{404364CF-2961-7818-8C0E-850B85D81BD0}"/>
          </ac:cxnSpMkLst>
        </pc:cxnChg>
        <pc:cxnChg chg="mod topLvl">
          <ac:chgData name="Nicolas Sundqvist" userId="4ab87a78-26a9-42b5-a94b-25484133fa0b" providerId="ADAL" clId="{9A9EEDBD-574A-4024-B7F7-4FF07B30DFD6}" dt="2023-10-08T09:58:23.065" v="8148" actId="165"/>
          <ac:cxnSpMkLst>
            <pc:docMk/>
            <pc:sldMk cId="1365926114" sldId="296"/>
            <ac:cxnSpMk id="31" creationId="{17147F4C-8662-1F15-B8E1-6C96FCC13E11}"/>
          </ac:cxnSpMkLst>
        </pc:cxnChg>
        <pc:cxnChg chg="mod topLvl">
          <ac:chgData name="Nicolas Sundqvist" userId="4ab87a78-26a9-42b5-a94b-25484133fa0b" providerId="ADAL" clId="{9A9EEDBD-574A-4024-B7F7-4FF07B30DFD6}" dt="2023-10-08T09:57:50.951" v="8146" actId="1076"/>
          <ac:cxnSpMkLst>
            <pc:docMk/>
            <pc:sldMk cId="1365926114" sldId="296"/>
            <ac:cxnSpMk id="115" creationId="{52EE2618-94A1-3B47-C2D2-7C0E39966CA6}"/>
          </ac:cxnSpMkLst>
        </pc:cxnChg>
        <pc:cxnChg chg="mod topLvl">
          <ac:chgData name="Nicolas Sundqvist" userId="4ab87a78-26a9-42b5-a94b-25484133fa0b" providerId="ADAL" clId="{9A9EEDBD-574A-4024-B7F7-4FF07B30DFD6}" dt="2023-10-08T09:57:50.951" v="8146" actId="1076"/>
          <ac:cxnSpMkLst>
            <pc:docMk/>
            <pc:sldMk cId="1365926114" sldId="296"/>
            <ac:cxnSpMk id="116" creationId="{9A2AE620-0FD0-169D-407E-BB79426AF4EB}"/>
          </ac:cxnSpMkLst>
        </pc:cxnChg>
        <pc:cxnChg chg="mod topLvl">
          <ac:chgData name="Nicolas Sundqvist" userId="4ab87a78-26a9-42b5-a94b-25484133fa0b" providerId="ADAL" clId="{9A9EEDBD-574A-4024-B7F7-4FF07B30DFD6}" dt="2023-10-08T09:56:12.060" v="8133" actId="165"/>
          <ac:cxnSpMkLst>
            <pc:docMk/>
            <pc:sldMk cId="1365926114" sldId="296"/>
            <ac:cxnSpMk id="117" creationId="{83E525A3-820A-E166-6EC7-154AE30F1C32}"/>
          </ac:cxnSpMkLst>
        </pc:cxnChg>
        <pc:cxnChg chg="mod topLvl">
          <ac:chgData name="Nicolas Sundqvist" userId="4ab87a78-26a9-42b5-a94b-25484133fa0b" providerId="ADAL" clId="{9A9EEDBD-574A-4024-B7F7-4FF07B30DFD6}" dt="2023-10-08T09:56:12.060" v="8133" actId="165"/>
          <ac:cxnSpMkLst>
            <pc:docMk/>
            <pc:sldMk cId="1365926114" sldId="296"/>
            <ac:cxnSpMk id="118" creationId="{5C32EFCC-2268-4F62-BAA4-239928D0CB3F}"/>
          </ac:cxnSpMkLst>
        </pc:cxnChg>
        <pc:cxnChg chg="mod topLvl">
          <ac:chgData name="Nicolas Sundqvist" userId="4ab87a78-26a9-42b5-a94b-25484133fa0b" providerId="ADAL" clId="{9A9EEDBD-574A-4024-B7F7-4FF07B30DFD6}" dt="2023-10-08T09:56:12.060" v="8133" actId="165"/>
          <ac:cxnSpMkLst>
            <pc:docMk/>
            <pc:sldMk cId="1365926114" sldId="296"/>
            <ac:cxnSpMk id="127" creationId="{64E0901B-651F-24F8-3215-43616D80B233}"/>
          </ac:cxnSpMkLst>
        </pc:cxnChg>
        <pc:cxnChg chg="mod topLvl">
          <ac:chgData name="Nicolas Sundqvist" userId="4ab87a78-26a9-42b5-a94b-25484133fa0b" providerId="ADAL" clId="{9A9EEDBD-574A-4024-B7F7-4FF07B30DFD6}" dt="2023-10-08T09:56:30.579" v="8134" actId="164"/>
          <ac:cxnSpMkLst>
            <pc:docMk/>
            <pc:sldMk cId="1365926114" sldId="296"/>
            <ac:cxnSpMk id="129" creationId="{AAB9B5D6-DCFA-52CD-0343-5533CA78F56C}"/>
          </ac:cxnSpMkLst>
        </pc:cxnChg>
      </pc:sldChg>
      <pc:sldChg chg="addSp delSp modSp new mod modTransition delAnim modAnim">
        <pc:chgData name="Nicolas Sundqvist" userId="4ab87a78-26a9-42b5-a94b-25484133fa0b" providerId="ADAL" clId="{9A9EEDBD-574A-4024-B7F7-4FF07B30DFD6}" dt="2023-10-09T15:17:34.294" v="15744"/>
        <pc:sldMkLst>
          <pc:docMk/>
          <pc:sldMk cId="3207615805" sldId="297"/>
        </pc:sldMkLst>
        <pc:spChg chg="add mod">
          <ac:chgData name="Nicolas Sundqvist" userId="4ab87a78-26a9-42b5-a94b-25484133fa0b" providerId="ADAL" clId="{9A9EEDBD-574A-4024-B7F7-4FF07B30DFD6}" dt="2023-10-08T12:37:11.758" v="8345"/>
          <ac:spMkLst>
            <pc:docMk/>
            <pc:sldMk cId="3207615805" sldId="297"/>
            <ac:spMk id="5" creationId="{383F9B62-82C5-4027-2936-D99715171A18}"/>
          </ac:spMkLst>
        </pc:spChg>
        <pc:spChg chg="add del mod">
          <ac:chgData name="Nicolas Sundqvist" userId="4ab87a78-26a9-42b5-a94b-25484133fa0b" providerId="ADAL" clId="{9A9EEDBD-574A-4024-B7F7-4FF07B30DFD6}" dt="2023-10-08T12:41:46.738" v="8391" actId="478"/>
          <ac:spMkLst>
            <pc:docMk/>
            <pc:sldMk cId="3207615805" sldId="297"/>
            <ac:spMk id="7" creationId="{3659889E-44B6-4ECE-D602-C69C519827C4}"/>
          </ac:spMkLst>
        </pc:spChg>
        <pc:spChg chg="add del mod">
          <ac:chgData name="Nicolas Sundqvist" userId="4ab87a78-26a9-42b5-a94b-25484133fa0b" providerId="ADAL" clId="{9A9EEDBD-574A-4024-B7F7-4FF07B30DFD6}" dt="2023-10-08T12:41:44.932" v="8390" actId="1076"/>
          <ac:spMkLst>
            <pc:docMk/>
            <pc:sldMk cId="3207615805" sldId="297"/>
            <ac:spMk id="8" creationId="{E5AE771D-D695-96E2-347E-EB59A6A600FE}"/>
          </ac:spMkLst>
        </pc:spChg>
        <pc:spChg chg="add mod">
          <ac:chgData name="Nicolas Sundqvist" userId="4ab87a78-26a9-42b5-a94b-25484133fa0b" providerId="ADAL" clId="{9A9EEDBD-574A-4024-B7F7-4FF07B30DFD6}" dt="2023-10-08T12:42:49.785" v="8412" actId="1038"/>
          <ac:spMkLst>
            <pc:docMk/>
            <pc:sldMk cId="3207615805" sldId="297"/>
            <ac:spMk id="9" creationId="{065C6926-C64F-5E4D-6B23-392E0369FC48}"/>
          </ac:spMkLst>
        </pc:spChg>
        <pc:spChg chg="add mod">
          <ac:chgData name="Nicolas Sundqvist" userId="4ab87a78-26a9-42b5-a94b-25484133fa0b" providerId="ADAL" clId="{9A9EEDBD-574A-4024-B7F7-4FF07B30DFD6}" dt="2023-10-08T12:43:00.174" v="8414" actId="1076"/>
          <ac:spMkLst>
            <pc:docMk/>
            <pc:sldMk cId="3207615805" sldId="297"/>
            <ac:spMk id="10" creationId="{B6B1996E-47D7-8D67-CE1D-E7A1E47F0B2D}"/>
          </ac:spMkLst>
        </pc:spChg>
        <pc:spChg chg="add mod">
          <ac:chgData name="Nicolas Sundqvist" userId="4ab87a78-26a9-42b5-a94b-25484133fa0b" providerId="ADAL" clId="{9A9EEDBD-574A-4024-B7F7-4FF07B30DFD6}" dt="2023-10-08T12:43:05.073" v="8415" actId="1076"/>
          <ac:spMkLst>
            <pc:docMk/>
            <pc:sldMk cId="3207615805" sldId="297"/>
            <ac:spMk id="11" creationId="{BCAFF494-47B2-3009-5CBE-E182DCAE6CA6}"/>
          </ac:spMkLst>
        </pc:spChg>
        <pc:spChg chg="add mod">
          <ac:chgData name="Nicolas Sundqvist" userId="4ab87a78-26a9-42b5-a94b-25484133fa0b" providerId="ADAL" clId="{9A9EEDBD-574A-4024-B7F7-4FF07B30DFD6}" dt="2023-10-08T12:50:08.657" v="8522" actId="1076"/>
          <ac:spMkLst>
            <pc:docMk/>
            <pc:sldMk cId="3207615805" sldId="297"/>
            <ac:spMk id="14" creationId="{92955F42-0C33-3D5A-D1DE-82BE130ED8FD}"/>
          </ac:spMkLst>
        </pc:spChg>
        <pc:spChg chg="add mod">
          <ac:chgData name="Nicolas Sundqvist" userId="4ab87a78-26a9-42b5-a94b-25484133fa0b" providerId="ADAL" clId="{9A9EEDBD-574A-4024-B7F7-4FF07B30DFD6}" dt="2023-10-08T12:53:09.969" v="8549" actId="1076"/>
          <ac:spMkLst>
            <pc:docMk/>
            <pc:sldMk cId="3207615805" sldId="297"/>
            <ac:spMk id="15" creationId="{F83A1483-A579-E089-1B87-0823E2CB3D66}"/>
          </ac:spMkLst>
        </pc:spChg>
        <pc:picChg chg="add mod modCrop">
          <ac:chgData name="Nicolas Sundqvist" userId="4ab87a78-26a9-42b5-a94b-25484133fa0b" providerId="ADAL" clId="{9A9EEDBD-574A-4024-B7F7-4FF07B30DFD6}" dt="2023-10-08T12:42:45.894" v="8404" actId="1076"/>
          <ac:picMkLst>
            <pc:docMk/>
            <pc:sldMk cId="3207615805" sldId="297"/>
            <ac:picMk id="3" creationId="{59DB2680-4BAD-A048-4884-3EBAF9036D64}"/>
          </ac:picMkLst>
        </pc:picChg>
        <pc:picChg chg="add mod">
          <ac:chgData name="Nicolas Sundqvist" userId="4ab87a78-26a9-42b5-a94b-25484133fa0b" providerId="ADAL" clId="{9A9EEDBD-574A-4024-B7F7-4FF07B30DFD6}" dt="2023-10-08T12:37:11.758" v="8345"/>
          <ac:picMkLst>
            <pc:docMk/>
            <pc:sldMk cId="3207615805" sldId="297"/>
            <ac:picMk id="4" creationId="{B5F5A285-C3B5-F0ED-12BC-4987A9759D74}"/>
          </ac:picMkLst>
        </pc:picChg>
        <pc:picChg chg="add mod">
          <ac:chgData name="Nicolas Sundqvist" userId="4ab87a78-26a9-42b5-a94b-25484133fa0b" providerId="ADAL" clId="{9A9EEDBD-574A-4024-B7F7-4FF07B30DFD6}" dt="2023-10-08T12:45:16.073" v="8424" actId="1076"/>
          <ac:picMkLst>
            <pc:docMk/>
            <pc:sldMk cId="3207615805" sldId="297"/>
            <ac:picMk id="13" creationId="{DD14689E-3BE3-B3F5-34FB-B4740BEDA068}"/>
          </ac:picMkLst>
        </pc:picChg>
        <pc:picChg chg="add mod">
          <ac:chgData name="Nicolas Sundqvist" userId="4ab87a78-26a9-42b5-a94b-25484133fa0b" providerId="ADAL" clId="{9A9EEDBD-574A-4024-B7F7-4FF07B30DFD6}" dt="2023-10-08T12:54:24.302" v="8555" actId="14100"/>
          <ac:picMkLst>
            <pc:docMk/>
            <pc:sldMk cId="3207615805" sldId="297"/>
            <ac:picMk id="17" creationId="{589057D5-2698-AB65-A6B0-6DE1E0A866F4}"/>
          </ac:picMkLst>
        </pc:picChg>
        <pc:cxnChg chg="add del mod">
          <ac:chgData name="Nicolas Sundqvist" userId="4ab87a78-26a9-42b5-a94b-25484133fa0b" providerId="ADAL" clId="{9A9EEDBD-574A-4024-B7F7-4FF07B30DFD6}" dt="2023-10-08T12:37:15.212" v="8346" actId="478"/>
          <ac:cxnSpMkLst>
            <pc:docMk/>
            <pc:sldMk cId="3207615805" sldId="297"/>
            <ac:cxnSpMk id="6" creationId="{3F29B20B-C262-5EDA-FCF3-488BB917FD48}"/>
          </ac:cxnSpMkLst>
        </pc:cxnChg>
      </pc:sldChg>
      <pc:sldChg chg="addSp modSp new mod modAnim">
        <pc:chgData name="Nicolas Sundqvist" userId="4ab87a78-26a9-42b5-a94b-25484133fa0b" providerId="ADAL" clId="{9A9EEDBD-574A-4024-B7F7-4FF07B30DFD6}" dt="2023-10-10T13:56:28.291" v="16635" actId="1036"/>
        <pc:sldMkLst>
          <pc:docMk/>
          <pc:sldMk cId="3563547794" sldId="298"/>
        </pc:sldMkLst>
        <pc:spChg chg="add mod">
          <ac:chgData name="Nicolas Sundqvist" userId="4ab87a78-26a9-42b5-a94b-25484133fa0b" providerId="ADAL" clId="{9A9EEDBD-574A-4024-B7F7-4FF07B30DFD6}" dt="2023-10-08T14:09:16.506" v="9234" actId="20577"/>
          <ac:spMkLst>
            <pc:docMk/>
            <pc:sldMk cId="3563547794" sldId="298"/>
            <ac:spMk id="2" creationId="{F9B53CB0-E2E1-E2A0-EEA0-3572FB75DD91}"/>
          </ac:spMkLst>
        </pc:spChg>
        <pc:spChg chg="mod">
          <ac:chgData name="Nicolas Sundqvist" userId="4ab87a78-26a9-42b5-a94b-25484133fa0b" providerId="ADAL" clId="{9A9EEDBD-574A-4024-B7F7-4FF07B30DFD6}" dt="2023-10-08T14:13:05.451" v="9239"/>
          <ac:spMkLst>
            <pc:docMk/>
            <pc:sldMk cId="3563547794" sldId="298"/>
            <ac:spMk id="6" creationId="{A94FA627-224C-C856-63E5-F471F4E8B43F}"/>
          </ac:spMkLst>
        </pc:spChg>
        <pc:spChg chg="mod">
          <ac:chgData name="Nicolas Sundqvist" userId="4ab87a78-26a9-42b5-a94b-25484133fa0b" providerId="ADAL" clId="{9A9EEDBD-574A-4024-B7F7-4FF07B30DFD6}" dt="2023-10-08T14:13:05.451" v="9239"/>
          <ac:spMkLst>
            <pc:docMk/>
            <pc:sldMk cId="3563547794" sldId="298"/>
            <ac:spMk id="7" creationId="{1450FB92-B99B-5409-7CD9-086D615C3B0E}"/>
          </ac:spMkLst>
        </pc:spChg>
        <pc:spChg chg="mod">
          <ac:chgData name="Nicolas Sundqvist" userId="4ab87a78-26a9-42b5-a94b-25484133fa0b" providerId="ADAL" clId="{9A9EEDBD-574A-4024-B7F7-4FF07B30DFD6}" dt="2023-10-08T14:13:05.451" v="9239"/>
          <ac:spMkLst>
            <pc:docMk/>
            <pc:sldMk cId="3563547794" sldId="298"/>
            <ac:spMk id="8" creationId="{2809F91B-F271-267D-EBE8-2386373A7309}"/>
          </ac:spMkLst>
        </pc:spChg>
        <pc:spChg chg="mod">
          <ac:chgData name="Nicolas Sundqvist" userId="4ab87a78-26a9-42b5-a94b-25484133fa0b" providerId="ADAL" clId="{9A9EEDBD-574A-4024-B7F7-4FF07B30DFD6}" dt="2023-10-08T14:13:05.451" v="9239"/>
          <ac:spMkLst>
            <pc:docMk/>
            <pc:sldMk cId="3563547794" sldId="298"/>
            <ac:spMk id="9" creationId="{834CEB75-AB5B-5D3C-7EAD-29A69A9DC96C}"/>
          </ac:spMkLst>
        </pc:spChg>
        <pc:spChg chg="mod">
          <ac:chgData name="Nicolas Sundqvist" userId="4ab87a78-26a9-42b5-a94b-25484133fa0b" providerId="ADAL" clId="{9A9EEDBD-574A-4024-B7F7-4FF07B30DFD6}" dt="2023-10-08T14:13:05.451" v="9239"/>
          <ac:spMkLst>
            <pc:docMk/>
            <pc:sldMk cId="3563547794" sldId="298"/>
            <ac:spMk id="10" creationId="{1000D2DB-7FC2-B6E5-53F8-1F6EF2E9A72E}"/>
          </ac:spMkLst>
        </pc:spChg>
        <pc:spChg chg="mod">
          <ac:chgData name="Nicolas Sundqvist" userId="4ab87a78-26a9-42b5-a94b-25484133fa0b" providerId="ADAL" clId="{9A9EEDBD-574A-4024-B7F7-4FF07B30DFD6}" dt="2023-10-08T14:13:05.451" v="9239"/>
          <ac:spMkLst>
            <pc:docMk/>
            <pc:sldMk cId="3563547794" sldId="298"/>
            <ac:spMk id="11" creationId="{DE89AF31-2844-7B00-0CEB-306362CD5A30}"/>
          </ac:spMkLst>
        </pc:spChg>
        <pc:spChg chg="mod">
          <ac:chgData name="Nicolas Sundqvist" userId="4ab87a78-26a9-42b5-a94b-25484133fa0b" providerId="ADAL" clId="{9A9EEDBD-574A-4024-B7F7-4FF07B30DFD6}" dt="2023-10-08T14:13:05.451" v="9239"/>
          <ac:spMkLst>
            <pc:docMk/>
            <pc:sldMk cId="3563547794" sldId="298"/>
            <ac:spMk id="12" creationId="{6FE570FE-E1B2-BEBF-A179-87C147D0DDFE}"/>
          </ac:spMkLst>
        </pc:spChg>
        <pc:spChg chg="mod">
          <ac:chgData name="Nicolas Sundqvist" userId="4ab87a78-26a9-42b5-a94b-25484133fa0b" providerId="ADAL" clId="{9A9EEDBD-574A-4024-B7F7-4FF07B30DFD6}" dt="2023-10-08T14:13:05.451" v="9239"/>
          <ac:spMkLst>
            <pc:docMk/>
            <pc:sldMk cId="3563547794" sldId="298"/>
            <ac:spMk id="14" creationId="{F3686C89-F843-F2AC-2BC6-28EA704D3409}"/>
          </ac:spMkLst>
        </pc:spChg>
        <pc:spChg chg="mod">
          <ac:chgData name="Nicolas Sundqvist" userId="4ab87a78-26a9-42b5-a94b-25484133fa0b" providerId="ADAL" clId="{9A9EEDBD-574A-4024-B7F7-4FF07B30DFD6}" dt="2023-10-08T14:13:05.451" v="9239"/>
          <ac:spMkLst>
            <pc:docMk/>
            <pc:sldMk cId="3563547794" sldId="298"/>
            <ac:spMk id="15" creationId="{48140011-431F-D154-498C-9527BC0FCD36}"/>
          </ac:spMkLst>
        </pc:spChg>
        <pc:spChg chg="mod">
          <ac:chgData name="Nicolas Sundqvist" userId="4ab87a78-26a9-42b5-a94b-25484133fa0b" providerId="ADAL" clId="{9A9EEDBD-574A-4024-B7F7-4FF07B30DFD6}" dt="2023-10-08T14:13:05.451" v="9239"/>
          <ac:spMkLst>
            <pc:docMk/>
            <pc:sldMk cId="3563547794" sldId="298"/>
            <ac:spMk id="16" creationId="{7E616EBA-B073-D5BC-0A22-94150F9E366D}"/>
          </ac:spMkLst>
        </pc:spChg>
        <pc:spChg chg="mod">
          <ac:chgData name="Nicolas Sundqvist" userId="4ab87a78-26a9-42b5-a94b-25484133fa0b" providerId="ADAL" clId="{9A9EEDBD-574A-4024-B7F7-4FF07B30DFD6}" dt="2023-10-08T14:13:05.451" v="9239"/>
          <ac:spMkLst>
            <pc:docMk/>
            <pc:sldMk cId="3563547794" sldId="298"/>
            <ac:spMk id="17" creationId="{2E901B2D-4397-C688-9B4F-6AA80DA910B4}"/>
          </ac:spMkLst>
        </pc:spChg>
        <pc:spChg chg="mod">
          <ac:chgData name="Nicolas Sundqvist" userId="4ab87a78-26a9-42b5-a94b-25484133fa0b" providerId="ADAL" clId="{9A9EEDBD-574A-4024-B7F7-4FF07B30DFD6}" dt="2023-10-08T14:13:05.451" v="9239"/>
          <ac:spMkLst>
            <pc:docMk/>
            <pc:sldMk cId="3563547794" sldId="298"/>
            <ac:spMk id="18" creationId="{64F814B8-4754-CDC0-9087-20DD973FAA4F}"/>
          </ac:spMkLst>
        </pc:spChg>
        <pc:spChg chg="mod">
          <ac:chgData name="Nicolas Sundqvist" userId="4ab87a78-26a9-42b5-a94b-25484133fa0b" providerId="ADAL" clId="{9A9EEDBD-574A-4024-B7F7-4FF07B30DFD6}" dt="2023-10-08T14:13:05.451" v="9239"/>
          <ac:spMkLst>
            <pc:docMk/>
            <pc:sldMk cId="3563547794" sldId="298"/>
            <ac:spMk id="19" creationId="{2D93A6AA-BDFE-3186-6548-4E8C4194EF44}"/>
          </ac:spMkLst>
        </pc:spChg>
        <pc:spChg chg="mod">
          <ac:chgData name="Nicolas Sundqvist" userId="4ab87a78-26a9-42b5-a94b-25484133fa0b" providerId="ADAL" clId="{9A9EEDBD-574A-4024-B7F7-4FF07B30DFD6}" dt="2023-10-08T14:13:05.451" v="9239"/>
          <ac:spMkLst>
            <pc:docMk/>
            <pc:sldMk cId="3563547794" sldId="298"/>
            <ac:spMk id="20" creationId="{33047E0A-0BF9-7FA1-2B34-DDF2BDC22D83}"/>
          </ac:spMkLst>
        </pc:spChg>
        <pc:spChg chg="mod">
          <ac:chgData name="Nicolas Sundqvist" userId="4ab87a78-26a9-42b5-a94b-25484133fa0b" providerId="ADAL" clId="{9A9EEDBD-574A-4024-B7F7-4FF07B30DFD6}" dt="2023-10-08T14:13:05.451" v="9239"/>
          <ac:spMkLst>
            <pc:docMk/>
            <pc:sldMk cId="3563547794" sldId="298"/>
            <ac:spMk id="29" creationId="{CC862F4E-72E3-F05D-8E3F-16AADDF6B059}"/>
          </ac:spMkLst>
        </pc:spChg>
        <pc:spChg chg="mod">
          <ac:chgData name="Nicolas Sundqvist" userId="4ab87a78-26a9-42b5-a94b-25484133fa0b" providerId="ADAL" clId="{9A9EEDBD-574A-4024-B7F7-4FF07B30DFD6}" dt="2023-10-08T14:13:05.451" v="9239"/>
          <ac:spMkLst>
            <pc:docMk/>
            <pc:sldMk cId="3563547794" sldId="298"/>
            <ac:spMk id="30" creationId="{D522F59B-16FA-E21F-83C0-F9C7A5E01D44}"/>
          </ac:spMkLst>
        </pc:spChg>
        <pc:spChg chg="add mod">
          <ac:chgData name="Nicolas Sundqvist" userId="4ab87a78-26a9-42b5-a94b-25484133fa0b" providerId="ADAL" clId="{9A9EEDBD-574A-4024-B7F7-4FF07B30DFD6}" dt="2023-10-08T14:18:01.404" v="9511" actId="1038"/>
          <ac:spMkLst>
            <pc:docMk/>
            <pc:sldMk cId="3563547794" sldId="298"/>
            <ac:spMk id="33" creationId="{BAE3F2F0-3F44-2981-F762-91A2F30CC6DF}"/>
          </ac:spMkLst>
        </pc:spChg>
        <pc:spChg chg="add mod">
          <ac:chgData name="Nicolas Sundqvist" userId="4ab87a78-26a9-42b5-a94b-25484133fa0b" providerId="ADAL" clId="{9A9EEDBD-574A-4024-B7F7-4FF07B30DFD6}" dt="2023-10-08T14:18:04.912" v="9527" actId="1038"/>
          <ac:spMkLst>
            <pc:docMk/>
            <pc:sldMk cId="3563547794" sldId="298"/>
            <ac:spMk id="34" creationId="{4A61F357-183E-8347-66DF-C7244F203D9F}"/>
          </ac:spMkLst>
        </pc:spChg>
        <pc:spChg chg="add mod">
          <ac:chgData name="Nicolas Sundqvist" userId="4ab87a78-26a9-42b5-a94b-25484133fa0b" providerId="ADAL" clId="{9A9EEDBD-574A-4024-B7F7-4FF07B30DFD6}" dt="2023-10-08T14:17:47.054" v="9453" actId="1035"/>
          <ac:spMkLst>
            <pc:docMk/>
            <pc:sldMk cId="3563547794" sldId="298"/>
            <ac:spMk id="35" creationId="{23A84658-3FBB-CEC8-B843-6CCED0A756D8}"/>
          </ac:spMkLst>
        </pc:spChg>
        <pc:spChg chg="add mod">
          <ac:chgData name="Nicolas Sundqvist" userId="4ab87a78-26a9-42b5-a94b-25484133fa0b" providerId="ADAL" clId="{9A9EEDBD-574A-4024-B7F7-4FF07B30DFD6}" dt="2023-10-08T14:17:47.054" v="9453" actId="1035"/>
          <ac:spMkLst>
            <pc:docMk/>
            <pc:sldMk cId="3563547794" sldId="298"/>
            <ac:spMk id="36" creationId="{4C3A6AAD-F010-E953-8CE2-5A1E161DDAA8}"/>
          </ac:spMkLst>
        </pc:spChg>
        <pc:spChg chg="add mod">
          <ac:chgData name="Nicolas Sundqvist" userId="4ab87a78-26a9-42b5-a94b-25484133fa0b" providerId="ADAL" clId="{9A9EEDBD-574A-4024-B7F7-4FF07B30DFD6}" dt="2023-10-08T14:18:47.374" v="9552" actId="1076"/>
          <ac:spMkLst>
            <pc:docMk/>
            <pc:sldMk cId="3563547794" sldId="298"/>
            <ac:spMk id="40" creationId="{5E8D3B90-4B34-C653-66E4-DA92E7F3BDFB}"/>
          </ac:spMkLst>
        </pc:spChg>
        <pc:spChg chg="add mod">
          <ac:chgData name="Nicolas Sundqvist" userId="4ab87a78-26a9-42b5-a94b-25484133fa0b" providerId="ADAL" clId="{9A9EEDBD-574A-4024-B7F7-4FF07B30DFD6}" dt="2023-10-08T14:19:09.384" v="9560" actId="20577"/>
          <ac:spMkLst>
            <pc:docMk/>
            <pc:sldMk cId="3563547794" sldId="298"/>
            <ac:spMk id="41" creationId="{1089D48B-E245-E9EC-E38B-25E38F3F7004}"/>
          </ac:spMkLst>
        </pc:spChg>
        <pc:spChg chg="add mod">
          <ac:chgData name="Nicolas Sundqvist" userId="4ab87a78-26a9-42b5-a94b-25484133fa0b" providerId="ADAL" clId="{9A9EEDBD-574A-4024-B7F7-4FF07B30DFD6}" dt="2023-10-08T14:19:04.304" v="9558" actId="20577"/>
          <ac:spMkLst>
            <pc:docMk/>
            <pc:sldMk cId="3563547794" sldId="298"/>
            <ac:spMk id="42" creationId="{38AF8D96-96D7-394F-7254-825B4AD22ED9}"/>
          </ac:spMkLst>
        </pc:spChg>
        <pc:spChg chg="mod">
          <ac:chgData name="Nicolas Sundqvist" userId="4ab87a78-26a9-42b5-a94b-25484133fa0b" providerId="ADAL" clId="{9A9EEDBD-574A-4024-B7F7-4FF07B30DFD6}" dt="2023-10-08T14:20:45.166" v="9598"/>
          <ac:spMkLst>
            <pc:docMk/>
            <pc:sldMk cId="3563547794" sldId="298"/>
            <ac:spMk id="46" creationId="{35AC6BE4-0B3B-373E-9DA4-75446F47E924}"/>
          </ac:spMkLst>
        </pc:spChg>
        <pc:spChg chg="mod">
          <ac:chgData name="Nicolas Sundqvist" userId="4ab87a78-26a9-42b5-a94b-25484133fa0b" providerId="ADAL" clId="{9A9EEDBD-574A-4024-B7F7-4FF07B30DFD6}" dt="2023-10-08T14:20:45.166" v="9598"/>
          <ac:spMkLst>
            <pc:docMk/>
            <pc:sldMk cId="3563547794" sldId="298"/>
            <ac:spMk id="47" creationId="{37B3D6C3-1887-DF41-7A3F-2BE520274E83}"/>
          </ac:spMkLst>
        </pc:spChg>
        <pc:spChg chg="mod">
          <ac:chgData name="Nicolas Sundqvist" userId="4ab87a78-26a9-42b5-a94b-25484133fa0b" providerId="ADAL" clId="{9A9EEDBD-574A-4024-B7F7-4FF07B30DFD6}" dt="2023-10-08T14:20:45.166" v="9598"/>
          <ac:spMkLst>
            <pc:docMk/>
            <pc:sldMk cId="3563547794" sldId="298"/>
            <ac:spMk id="48" creationId="{1683BE99-A7D1-CFA7-93CB-BDF1A911DEFD}"/>
          </ac:spMkLst>
        </pc:spChg>
        <pc:spChg chg="mod">
          <ac:chgData name="Nicolas Sundqvist" userId="4ab87a78-26a9-42b5-a94b-25484133fa0b" providerId="ADAL" clId="{9A9EEDBD-574A-4024-B7F7-4FF07B30DFD6}" dt="2023-10-08T14:20:45.166" v="9598"/>
          <ac:spMkLst>
            <pc:docMk/>
            <pc:sldMk cId="3563547794" sldId="298"/>
            <ac:spMk id="49" creationId="{BD429F92-9768-BC26-8C43-F081EDC25B3D}"/>
          </ac:spMkLst>
        </pc:spChg>
        <pc:spChg chg="mod">
          <ac:chgData name="Nicolas Sundqvist" userId="4ab87a78-26a9-42b5-a94b-25484133fa0b" providerId="ADAL" clId="{9A9EEDBD-574A-4024-B7F7-4FF07B30DFD6}" dt="2023-10-08T14:20:45.166" v="9598"/>
          <ac:spMkLst>
            <pc:docMk/>
            <pc:sldMk cId="3563547794" sldId="298"/>
            <ac:spMk id="50" creationId="{9C37FEEB-B42B-C02E-3C9B-879A7A670CD4}"/>
          </ac:spMkLst>
        </pc:spChg>
        <pc:spChg chg="mod">
          <ac:chgData name="Nicolas Sundqvist" userId="4ab87a78-26a9-42b5-a94b-25484133fa0b" providerId="ADAL" clId="{9A9EEDBD-574A-4024-B7F7-4FF07B30DFD6}" dt="2023-10-08T14:20:45.166" v="9598"/>
          <ac:spMkLst>
            <pc:docMk/>
            <pc:sldMk cId="3563547794" sldId="298"/>
            <ac:spMk id="51" creationId="{A5FD372C-F01A-F546-C81B-6AA9A27D3C19}"/>
          </ac:spMkLst>
        </pc:spChg>
        <pc:spChg chg="mod">
          <ac:chgData name="Nicolas Sundqvist" userId="4ab87a78-26a9-42b5-a94b-25484133fa0b" providerId="ADAL" clId="{9A9EEDBD-574A-4024-B7F7-4FF07B30DFD6}" dt="2023-10-08T14:20:45.166" v="9598"/>
          <ac:spMkLst>
            <pc:docMk/>
            <pc:sldMk cId="3563547794" sldId="298"/>
            <ac:spMk id="52" creationId="{5E297BC5-EA33-8A37-36D0-D9707F8FE13F}"/>
          </ac:spMkLst>
        </pc:spChg>
        <pc:spChg chg="mod">
          <ac:chgData name="Nicolas Sundqvist" userId="4ab87a78-26a9-42b5-a94b-25484133fa0b" providerId="ADAL" clId="{9A9EEDBD-574A-4024-B7F7-4FF07B30DFD6}" dt="2023-10-08T14:20:45.166" v="9598"/>
          <ac:spMkLst>
            <pc:docMk/>
            <pc:sldMk cId="3563547794" sldId="298"/>
            <ac:spMk id="54" creationId="{F636B7DD-18FE-B33C-C67F-623FDD32596D}"/>
          </ac:spMkLst>
        </pc:spChg>
        <pc:spChg chg="mod">
          <ac:chgData name="Nicolas Sundqvist" userId="4ab87a78-26a9-42b5-a94b-25484133fa0b" providerId="ADAL" clId="{9A9EEDBD-574A-4024-B7F7-4FF07B30DFD6}" dt="2023-10-08T14:20:45.166" v="9598"/>
          <ac:spMkLst>
            <pc:docMk/>
            <pc:sldMk cId="3563547794" sldId="298"/>
            <ac:spMk id="55" creationId="{C9517FEB-9DE5-4536-9669-EC38D2357868}"/>
          </ac:spMkLst>
        </pc:spChg>
        <pc:spChg chg="mod">
          <ac:chgData name="Nicolas Sundqvist" userId="4ab87a78-26a9-42b5-a94b-25484133fa0b" providerId="ADAL" clId="{9A9EEDBD-574A-4024-B7F7-4FF07B30DFD6}" dt="2023-10-08T14:20:45.166" v="9598"/>
          <ac:spMkLst>
            <pc:docMk/>
            <pc:sldMk cId="3563547794" sldId="298"/>
            <ac:spMk id="56" creationId="{1EC0A58A-6152-77F7-F2AD-3988BB20D925}"/>
          </ac:spMkLst>
        </pc:spChg>
        <pc:spChg chg="mod">
          <ac:chgData name="Nicolas Sundqvist" userId="4ab87a78-26a9-42b5-a94b-25484133fa0b" providerId="ADAL" clId="{9A9EEDBD-574A-4024-B7F7-4FF07B30DFD6}" dt="2023-10-08T14:20:45.166" v="9598"/>
          <ac:spMkLst>
            <pc:docMk/>
            <pc:sldMk cId="3563547794" sldId="298"/>
            <ac:spMk id="57" creationId="{4755442F-1C75-AD7F-1DE3-F7867B930808}"/>
          </ac:spMkLst>
        </pc:spChg>
        <pc:spChg chg="mod">
          <ac:chgData name="Nicolas Sundqvist" userId="4ab87a78-26a9-42b5-a94b-25484133fa0b" providerId="ADAL" clId="{9A9EEDBD-574A-4024-B7F7-4FF07B30DFD6}" dt="2023-10-08T14:20:45.166" v="9598"/>
          <ac:spMkLst>
            <pc:docMk/>
            <pc:sldMk cId="3563547794" sldId="298"/>
            <ac:spMk id="58" creationId="{E8757BB3-8A33-9EA9-F28B-FFE2C5051E53}"/>
          </ac:spMkLst>
        </pc:spChg>
        <pc:spChg chg="mod">
          <ac:chgData name="Nicolas Sundqvist" userId="4ab87a78-26a9-42b5-a94b-25484133fa0b" providerId="ADAL" clId="{9A9EEDBD-574A-4024-B7F7-4FF07B30DFD6}" dt="2023-10-08T14:20:45.166" v="9598"/>
          <ac:spMkLst>
            <pc:docMk/>
            <pc:sldMk cId="3563547794" sldId="298"/>
            <ac:spMk id="59" creationId="{CDE39B55-43EE-2B00-14C8-1CA3114B6C87}"/>
          </ac:spMkLst>
        </pc:spChg>
        <pc:spChg chg="mod">
          <ac:chgData name="Nicolas Sundqvist" userId="4ab87a78-26a9-42b5-a94b-25484133fa0b" providerId="ADAL" clId="{9A9EEDBD-574A-4024-B7F7-4FF07B30DFD6}" dt="2023-10-08T14:20:45.166" v="9598"/>
          <ac:spMkLst>
            <pc:docMk/>
            <pc:sldMk cId="3563547794" sldId="298"/>
            <ac:spMk id="60" creationId="{333E5A1A-C632-DA60-32AF-F4094D82C53C}"/>
          </ac:spMkLst>
        </pc:spChg>
        <pc:spChg chg="mod">
          <ac:chgData name="Nicolas Sundqvist" userId="4ab87a78-26a9-42b5-a94b-25484133fa0b" providerId="ADAL" clId="{9A9EEDBD-574A-4024-B7F7-4FF07B30DFD6}" dt="2023-10-08T14:20:45.166" v="9598"/>
          <ac:spMkLst>
            <pc:docMk/>
            <pc:sldMk cId="3563547794" sldId="298"/>
            <ac:spMk id="69" creationId="{F41D3E83-6F06-E9D4-5F26-2C3F9506941A}"/>
          </ac:spMkLst>
        </pc:spChg>
        <pc:spChg chg="mod">
          <ac:chgData name="Nicolas Sundqvist" userId="4ab87a78-26a9-42b5-a94b-25484133fa0b" providerId="ADAL" clId="{9A9EEDBD-574A-4024-B7F7-4FF07B30DFD6}" dt="2023-10-08T14:20:45.166" v="9598"/>
          <ac:spMkLst>
            <pc:docMk/>
            <pc:sldMk cId="3563547794" sldId="298"/>
            <ac:spMk id="70" creationId="{1AD21792-9152-260F-B513-DE240CF61BA9}"/>
          </ac:spMkLst>
        </pc:spChg>
        <pc:spChg chg="add mod modVis">
          <ac:chgData name="Nicolas Sundqvist" userId="4ab87a78-26a9-42b5-a94b-25484133fa0b" providerId="ADAL" clId="{9A9EEDBD-574A-4024-B7F7-4FF07B30DFD6}" dt="2023-10-08T14:25:15.994" v="9640" actId="14429"/>
          <ac:spMkLst>
            <pc:docMk/>
            <pc:sldMk cId="3563547794" sldId="298"/>
            <ac:spMk id="73" creationId="{B5DC86B1-5368-8A5A-E4E8-55AF28A911B1}"/>
          </ac:spMkLst>
        </pc:spChg>
        <pc:spChg chg="add mod modVis">
          <ac:chgData name="Nicolas Sundqvist" userId="4ab87a78-26a9-42b5-a94b-25484133fa0b" providerId="ADAL" clId="{9A9EEDBD-574A-4024-B7F7-4FF07B30DFD6}" dt="2023-10-08T14:25:16.549" v="9641" actId="14429"/>
          <ac:spMkLst>
            <pc:docMk/>
            <pc:sldMk cId="3563547794" sldId="298"/>
            <ac:spMk id="74" creationId="{31A73683-4F53-9355-BE33-161179E1368D}"/>
          </ac:spMkLst>
        </pc:spChg>
        <pc:spChg chg="add mod modVis">
          <ac:chgData name="Nicolas Sundqvist" userId="4ab87a78-26a9-42b5-a94b-25484133fa0b" providerId="ADAL" clId="{9A9EEDBD-574A-4024-B7F7-4FF07B30DFD6}" dt="2023-10-10T13:56:28.291" v="16635" actId="1036"/>
          <ac:spMkLst>
            <pc:docMk/>
            <pc:sldMk cId="3563547794" sldId="298"/>
            <ac:spMk id="75" creationId="{4D283D97-CE67-C668-6D8F-E2BCA6B0FF64}"/>
          </ac:spMkLst>
        </pc:spChg>
        <pc:spChg chg="add mod modVis">
          <ac:chgData name="Nicolas Sundqvist" userId="4ab87a78-26a9-42b5-a94b-25484133fa0b" providerId="ADAL" clId="{9A9EEDBD-574A-4024-B7F7-4FF07B30DFD6}" dt="2023-10-10T13:56:24.378" v="16632" actId="1076"/>
          <ac:spMkLst>
            <pc:docMk/>
            <pc:sldMk cId="3563547794" sldId="298"/>
            <ac:spMk id="76" creationId="{B2FF3949-6F6A-C31E-3943-5A2AFA961CAD}"/>
          </ac:spMkLst>
        </pc:spChg>
        <pc:spChg chg="add mod modVis">
          <ac:chgData name="Nicolas Sundqvist" userId="4ab87a78-26a9-42b5-a94b-25484133fa0b" providerId="ADAL" clId="{9A9EEDBD-574A-4024-B7F7-4FF07B30DFD6}" dt="2023-10-08T17:14:02.717" v="10629" actId="14429"/>
          <ac:spMkLst>
            <pc:docMk/>
            <pc:sldMk cId="3563547794" sldId="298"/>
            <ac:spMk id="77" creationId="{80E69555-BFE5-28BF-7E23-31077B982E9A}"/>
          </ac:spMkLst>
        </pc:spChg>
        <pc:grpChg chg="add mod">
          <ac:chgData name="Nicolas Sundqvist" userId="4ab87a78-26a9-42b5-a94b-25484133fa0b" providerId="ADAL" clId="{9A9EEDBD-574A-4024-B7F7-4FF07B30DFD6}" dt="2023-10-08T14:17:34.974" v="9422" actId="1037"/>
          <ac:grpSpMkLst>
            <pc:docMk/>
            <pc:sldMk cId="3563547794" sldId="298"/>
            <ac:grpSpMk id="3" creationId="{43F208D5-FFFB-9F6A-E580-C136D86EA2F5}"/>
          </ac:grpSpMkLst>
        </pc:grpChg>
        <pc:grpChg chg="mod">
          <ac:chgData name="Nicolas Sundqvist" userId="4ab87a78-26a9-42b5-a94b-25484133fa0b" providerId="ADAL" clId="{9A9EEDBD-574A-4024-B7F7-4FF07B30DFD6}" dt="2023-10-08T14:13:05.451" v="9239"/>
          <ac:grpSpMkLst>
            <pc:docMk/>
            <pc:sldMk cId="3563547794" sldId="298"/>
            <ac:grpSpMk id="4" creationId="{2D593467-A183-2387-10C4-BD4BE95B1BDB}"/>
          </ac:grpSpMkLst>
        </pc:grpChg>
        <pc:grpChg chg="mod">
          <ac:chgData name="Nicolas Sundqvist" userId="4ab87a78-26a9-42b5-a94b-25484133fa0b" providerId="ADAL" clId="{9A9EEDBD-574A-4024-B7F7-4FF07B30DFD6}" dt="2023-10-08T14:13:05.451" v="9239"/>
          <ac:grpSpMkLst>
            <pc:docMk/>
            <pc:sldMk cId="3563547794" sldId="298"/>
            <ac:grpSpMk id="5" creationId="{1A1BE1D9-6B2A-D0F5-4DEB-ED4AF7E8C260}"/>
          </ac:grpSpMkLst>
        </pc:grpChg>
        <pc:grpChg chg="mod">
          <ac:chgData name="Nicolas Sundqvist" userId="4ab87a78-26a9-42b5-a94b-25484133fa0b" providerId="ADAL" clId="{9A9EEDBD-574A-4024-B7F7-4FF07B30DFD6}" dt="2023-10-08T14:13:05.451" v="9239"/>
          <ac:grpSpMkLst>
            <pc:docMk/>
            <pc:sldMk cId="3563547794" sldId="298"/>
            <ac:grpSpMk id="13" creationId="{79172331-E988-866F-2967-F8EAAA7DDD65}"/>
          </ac:grpSpMkLst>
        </pc:grpChg>
        <pc:grpChg chg="mod">
          <ac:chgData name="Nicolas Sundqvist" userId="4ab87a78-26a9-42b5-a94b-25484133fa0b" providerId="ADAL" clId="{9A9EEDBD-574A-4024-B7F7-4FF07B30DFD6}" dt="2023-10-08T14:13:05.451" v="9239"/>
          <ac:grpSpMkLst>
            <pc:docMk/>
            <pc:sldMk cId="3563547794" sldId="298"/>
            <ac:grpSpMk id="22" creationId="{1E2ED135-D665-5348-C17C-34B11695988F}"/>
          </ac:grpSpMkLst>
        </pc:grpChg>
        <pc:grpChg chg="mod">
          <ac:chgData name="Nicolas Sundqvist" userId="4ab87a78-26a9-42b5-a94b-25484133fa0b" providerId="ADAL" clId="{9A9EEDBD-574A-4024-B7F7-4FF07B30DFD6}" dt="2023-10-08T14:13:05.451" v="9239"/>
          <ac:grpSpMkLst>
            <pc:docMk/>
            <pc:sldMk cId="3563547794" sldId="298"/>
            <ac:grpSpMk id="23" creationId="{4679EB0B-7EB9-28E9-3EA3-7451B924A8E0}"/>
          </ac:grpSpMkLst>
        </pc:grpChg>
        <pc:grpChg chg="add mod">
          <ac:chgData name="Nicolas Sundqvist" userId="4ab87a78-26a9-42b5-a94b-25484133fa0b" providerId="ADAL" clId="{9A9EEDBD-574A-4024-B7F7-4FF07B30DFD6}" dt="2023-10-08T14:20:55.249" v="9599" actId="1076"/>
          <ac:grpSpMkLst>
            <pc:docMk/>
            <pc:sldMk cId="3563547794" sldId="298"/>
            <ac:grpSpMk id="43" creationId="{345E95D6-8675-A327-8046-1FDA3FB8C5E1}"/>
          </ac:grpSpMkLst>
        </pc:grpChg>
        <pc:grpChg chg="mod">
          <ac:chgData name="Nicolas Sundqvist" userId="4ab87a78-26a9-42b5-a94b-25484133fa0b" providerId="ADAL" clId="{9A9EEDBD-574A-4024-B7F7-4FF07B30DFD6}" dt="2023-10-08T14:20:45.166" v="9598"/>
          <ac:grpSpMkLst>
            <pc:docMk/>
            <pc:sldMk cId="3563547794" sldId="298"/>
            <ac:grpSpMk id="44" creationId="{5D447E51-9489-0F5F-6288-7D0846F572AF}"/>
          </ac:grpSpMkLst>
        </pc:grpChg>
        <pc:grpChg chg="mod">
          <ac:chgData name="Nicolas Sundqvist" userId="4ab87a78-26a9-42b5-a94b-25484133fa0b" providerId="ADAL" clId="{9A9EEDBD-574A-4024-B7F7-4FF07B30DFD6}" dt="2023-10-08T14:20:45.166" v="9598"/>
          <ac:grpSpMkLst>
            <pc:docMk/>
            <pc:sldMk cId="3563547794" sldId="298"/>
            <ac:grpSpMk id="45" creationId="{7E119531-BEAD-6FEF-32C2-AFE47DD0717A}"/>
          </ac:grpSpMkLst>
        </pc:grpChg>
        <pc:grpChg chg="mod">
          <ac:chgData name="Nicolas Sundqvist" userId="4ab87a78-26a9-42b5-a94b-25484133fa0b" providerId="ADAL" clId="{9A9EEDBD-574A-4024-B7F7-4FF07B30DFD6}" dt="2023-10-08T14:20:45.166" v="9598"/>
          <ac:grpSpMkLst>
            <pc:docMk/>
            <pc:sldMk cId="3563547794" sldId="298"/>
            <ac:grpSpMk id="53" creationId="{E5C8D07A-368C-42E7-4ABA-EC10D97180FC}"/>
          </ac:grpSpMkLst>
        </pc:grpChg>
        <pc:grpChg chg="mod">
          <ac:chgData name="Nicolas Sundqvist" userId="4ab87a78-26a9-42b5-a94b-25484133fa0b" providerId="ADAL" clId="{9A9EEDBD-574A-4024-B7F7-4FF07B30DFD6}" dt="2023-10-08T14:20:45.166" v="9598"/>
          <ac:grpSpMkLst>
            <pc:docMk/>
            <pc:sldMk cId="3563547794" sldId="298"/>
            <ac:grpSpMk id="62" creationId="{AC108F15-60BA-C191-ABFE-11F3FE8846CE}"/>
          </ac:grpSpMkLst>
        </pc:grpChg>
        <pc:grpChg chg="mod">
          <ac:chgData name="Nicolas Sundqvist" userId="4ab87a78-26a9-42b5-a94b-25484133fa0b" providerId="ADAL" clId="{9A9EEDBD-574A-4024-B7F7-4FF07B30DFD6}" dt="2023-10-08T14:20:45.166" v="9598"/>
          <ac:grpSpMkLst>
            <pc:docMk/>
            <pc:sldMk cId="3563547794" sldId="298"/>
            <ac:grpSpMk id="63" creationId="{B034067E-1656-AB88-CFC8-E061BBB170C3}"/>
          </ac:grpSpMkLst>
        </pc:grpChg>
        <pc:picChg chg="add mod">
          <ac:chgData name="Nicolas Sundqvist" userId="4ab87a78-26a9-42b5-a94b-25484133fa0b" providerId="ADAL" clId="{9A9EEDBD-574A-4024-B7F7-4FF07B30DFD6}" dt="2023-10-08T14:21:26.340" v="9604" actId="1076"/>
          <ac:picMkLst>
            <pc:docMk/>
            <pc:sldMk cId="3563547794" sldId="298"/>
            <ac:picMk id="37" creationId="{7A94A927-0F9D-F3D1-2869-068BDAEF9B53}"/>
          </ac:picMkLst>
        </pc:picChg>
        <pc:picChg chg="add mod">
          <ac:chgData name="Nicolas Sundqvist" userId="4ab87a78-26a9-42b5-a94b-25484133fa0b" providerId="ADAL" clId="{9A9EEDBD-574A-4024-B7F7-4FF07B30DFD6}" dt="2023-10-08T14:21:26.340" v="9604" actId="1076"/>
          <ac:picMkLst>
            <pc:docMk/>
            <pc:sldMk cId="3563547794" sldId="298"/>
            <ac:picMk id="38" creationId="{D8F0EE6C-DB6A-9B1F-C069-DCC5649D3FE3}"/>
          </ac:picMkLst>
        </pc:picChg>
        <pc:picChg chg="add mod">
          <ac:chgData name="Nicolas Sundqvist" userId="4ab87a78-26a9-42b5-a94b-25484133fa0b" providerId="ADAL" clId="{9A9EEDBD-574A-4024-B7F7-4FF07B30DFD6}" dt="2023-10-08T14:21:26.340" v="9604" actId="1076"/>
          <ac:picMkLst>
            <pc:docMk/>
            <pc:sldMk cId="3563547794" sldId="298"/>
            <ac:picMk id="39" creationId="{6AB08A13-8ECB-FEC3-6AB2-C4AAA5966F49}"/>
          </ac:picMkLst>
        </pc:picChg>
        <pc:picChg chg="add mod">
          <ac:chgData name="Nicolas Sundqvist" userId="4ab87a78-26a9-42b5-a94b-25484133fa0b" providerId="ADAL" clId="{9A9EEDBD-574A-4024-B7F7-4FF07B30DFD6}" dt="2023-10-08T17:12:21.296" v="10602" actId="1035"/>
          <ac:picMkLst>
            <pc:docMk/>
            <pc:sldMk cId="3563547794" sldId="298"/>
            <ac:picMk id="85" creationId="{E787A61F-1ADA-343E-7D0B-CCBB14A41A03}"/>
          </ac:picMkLst>
        </pc:picChg>
        <pc:cxnChg chg="mod">
          <ac:chgData name="Nicolas Sundqvist" userId="4ab87a78-26a9-42b5-a94b-25484133fa0b" providerId="ADAL" clId="{9A9EEDBD-574A-4024-B7F7-4FF07B30DFD6}" dt="2023-10-08T14:13:05.451" v="9239"/>
          <ac:cxnSpMkLst>
            <pc:docMk/>
            <pc:sldMk cId="3563547794" sldId="298"/>
            <ac:cxnSpMk id="21" creationId="{3D9F80E9-C235-B93C-12B4-B0775F1FA552}"/>
          </ac:cxnSpMkLst>
        </pc:cxnChg>
        <pc:cxnChg chg="mod">
          <ac:chgData name="Nicolas Sundqvist" userId="4ab87a78-26a9-42b5-a94b-25484133fa0b" providerId="ADAL" clId="{9A9EEDBD-574A-4024-B7F7-4FF07B30DFD6}" dt="2023-10-08T14:13:05.451" v="9239"/>
          <ac:cxnSpMkLst>
            <pc:docMk/>
            <pc:sldMk cId="3563547794" sldId="298"/>
            <ac:cxnSpMk id="24" creationId="{AC8D161B-3C7B-E6EC-880D-62277EAA0656}"/>
          </ac:cxnSpMkLst>
        </pc:cxnChg>
        <pc:cxnChg chg="mod">
          <ac:chgData name="Nicolas Sundqvist" userId="4ab87a78-26a9-42b5-a94b-25484133fa0b" providerId="ADAL" clId="{9A9EEDBD-574A-4024-B7F7-4FF07B30DFD6}" dt="2023-10-08T14:13:05.451" v="9239"/>
          <ac:cxnSpMkLst>
            <pc:docMk/>
            <pc:sldMk cId="3563547794" sldId="298"/>
            <ac:cxnSpMk id="25" creationId="{BFCAB990-E96D-BBD3-77ED-713C42F9B9D7}"/>
          </ac:cxnSpMkLst>
        </pc:cxnChg>
        <pc:cxnChg chg="mod">
          <ac:chgData name="Nicolas Sundqvist" userId="4ab87a78-26a9-42b5-a94b-25484133fa0b" providerId="ADAL" clId="{9A9EEDBD-574A-4024-B7F7-4FF07B30DFD6}" dt="2023-10-08T14:13:05.451" v="9239"/>
          <ac:cxnSpMkLst>
            <pc:docMk/>
            <pc:sldMk cId="3563547794" sldId="298"/>
            <ac:cxnSpMk id="26" creationId="{F4C3ED05-FD47-EC8F-CF9D-A480A4830BC0}"/>
          </ac:cxnSpMkLst>
        </pc:cxnChg>
        <pc:cxnChg chg="mod">
          <ac:chgData name="Nicolas Sundqvist" userId="4ab87a78-26a9-42b5-a94b-25484133fa0b" providerId="ADAL" clId="{9A9EEDBD-574A-4024-B7F7-4FF07B30DFD6}" dt="2023-10-08T14:13:05.451" v="9239"/>
          <ac:cxnSpMkLst>
            <pc:docMk/>
            <pc:sldMk cId="3563547794" sldId="298"/>
            <ac:cxnSpMk id="27" creationId="{69525A59-37BB-F2A6-99DF-4A426C732847}"/>
          </ac:cxnSpMkLst>
        </pc:cxnChg>
        <pc:cxnChg chg="mod">
          <ac:chgData name="Nicolas Sundqvist" userId="4ab87a78-26a9-42b5-a94b-25484133fa0b" providerId="ADAL" clId="{9A9EEDBD-574A-4024-B7F7-4FF07B30DFD6}" dt="2023-10-08T14:13:05.451" v="9239"/>
          <ac:cxnSpMkLst>
            <pc:docMk/>
            <pc:sldMk cId="3563547794" sldId="298"/>
            <ac:cxnSpMk id="28" creationId="{9EC91EA5-A019-5CE9-BBE4-4F10CB18E2B9}"/>
          </ac:cxnSpMkLst>
        </pc:cxnChg>
        <pc:cxnChg chg="mod">
          <ac:chgData name="Nicolas Sundqvist" userId="4ab87a78-26a9-42b5-a94b-25484133fa0b" providerId="ADAL" clId="{9A9EEDBD-574A-4024-B7F7-4FF07B30DFD6}" dt="2023-10-08T14:13:05.451" v="9239"/>
          <ac:cxnSpMkLst>
            <pc:docMk/>
            <pc:sldMk cId="3563547794" sldId="298"/>
            <ac:cxnSpMk id="31" creationId="{C4F7C7D2-0AB1-3D1F-87A1-AA66597D89BF}"/>
          </ac:cxnSpMkLst>
        </pc:cxnChg>
        <pc:cxnChg chg="mod">
          <ac:chgData name="Nicolas Sundqvist" userId="4ab87a78-26a9-42b5-a94b-25484133fa0b" providerId="ADAL" clId="{9A9EEDBD-574A-4024-B7F7-4FF07B30DFD6}" dt="2023-10-08T14:13:05.451" v="9239"/>
          <ac:cxnSpMkLst>
            <pc:docMk/>
            <pc:sldMk cId="3563547794" sldId="298"/>
            <ac:cxnSpMk id="32" creationId="{F2243397-802C-7C1D-C7AB-5925EF65F0D6}"/>
          </ac:cxnSpMkLst>
        </pc:cxnChg>
        <pc:cxnChg chg="mod">
          <ac:chgData name="Nicolas Sundqvist" userId="4ab87a78-26a9-42b5-a94b-25484133fa0b" providerId="ADAL" clId="{9A9EEDBD-574A-4024-B7F7-4FF07B30DFD6}" dt="2023-10-08T14:20:45.166" v="9598"/>
          <ac:cxnSpMkLst>
            <pc:docMk/>
            <pc:sldMk cId="3563547794" sldId="298"/>
            <ac:cxnSpMk id="61" creationId="{D4578D53-C654-83F2-3EFF-EDE9367FF31E}"/>
          </ac:cxnSpMkLst>
        </pc:cxnChg>
        <pc:cxnChg chg="mod">
          <ac:chgData name="Nicolas Sundqvist" userId="4ab87a78-26a9-42b5-a94b-25484133fa0b" providerId="ADAL" clId="{9A9EEDBD-574A-4024-B7F7-4FF07B30DFD6}" dt="2023-10-08T14:20:45.166" v="9598"/>
          <ac:cxnSpMkLst>
            <pc:docMk/>
            <pc:sldMk cId="3563547794" sldId="298"/>
            <ac:cxnSpMk id="64" creationId="{800C2FD0-F5AD-5549-0545-C1EDE6CA3D35}"/>
          </ac:cxnSpMkLst>
        </pc:cxnChg>
        <pc:cxnChg chg="mod">
          <ac:chgData name="Nicolas Sundqvist" userId="4ab87a78-26a9-42b5-a94b-25484133fa0b" providerId="ADAL" clId="{9A9EEDBD-574A-4024-B7F7-4FF07B30DFD6}" dt="2023-10-08T14:20:45.166" v="9598"/>
          <ac:cxnSpMkLst>
            <pc:docMk/>
            <pc:sldMk cId="3563547794" sldId="298"/>
            <ac:cxnSpMk id="65" creationId="{273B6006-7702-0485-B409-A660FDA7C07C}"/>
          </ac:cxnSpMkLst>
        </pc:cxnChg>
        <pc:cxnChg chg="mod">
          <ac:chgData name="Nicolas Sundqvist" userId="4ab87a78-26a9-42b5-a94b-25484133fa0b" providerId="ADAL" clId="{9A9EEDBD-574A-4024-B7F7-4FF07B30DFD6}" dt="2023-10-08T14:20:45.166" v="9598"/>
          <ac:cxnSpMkLst>
            <pc:docMk/>
            <pc:sldMk cId="3563547794" sldId="298"/>
            <ac:cxnSpMk id="66" creationId="{6008DCF2-A1EE-9F33-5C4F-7548CC62B6CD}"/>
          </ac:cxnSpMkLst>
        </pc:cxnChg>
        <pc:cxnChg chg="mod">
          <ac:chgData name="Nicolas Sundqvist" userId="4ab87a78-26a9-42b5-a94b-25484133fa0b" providerId="ADAL" clId="{9A9EEDBD-574A-4024-B7F7-4FF07B30DFD6}" dt="2023-10-08T14:20:45.166" v="9598"/>
          <ac:cxnSpMkLst>
            <pc:docMk/>
            <pc:sldMk cId="3563547794" sldId="298"/>
            <ac:cxnSpMk id="67" creationId="{51D6189F-DB9F-9EDC-9620-0DC4DEE21EAF}"/>
          </ac:cxnSpMkLst>
        </pc:cxnChg>
        <pc:cxnChg chg="mod">
          <ac:chgData name="Nicolas Sundqvist" userId="4ab87a78-26a9-42b5-a94b-25484133fa0b" providerId="ADAL" clId="{9A9EEDBD-574A-4024-B7F7-4FF07B30DFD6}" dt="2023-10-08T14:20:45.166" v="9598"/>
          <ac:cxnSpMkLst>
            <pc:docMk/>
            <pc:sldMk cId="3563547794" sldId="298"/>
            <ac:cxnSpMk id="68" creationId="{27F4195F-6456-D320-4AF0-6F0CDAD68857}"/>
          </ac:cxnSpMkLst>
        </pc:cxnChg>
        <pc:cxnChg chg="mod">
          <ac:chgData name="Nicolas Sundqvist" userId="4ab87a78-26a9-42b5-a94b-25484133fa0b" providerId="ADAL" clId="{9A9EEDBD-574A-4024-B7F7-4FF07B30DFD6}" dt="2023-10-08T14:20:45.166" v="9598"/>
          <ac:cxnSpMkLst>
            <pc:docMk/>
            <pc:sldMk cId="3563547794" sldId="298"/>
            <ac:cxnSpMk id="71" creationId="{F722DCD7-BEE7-2D6D-534F-B7137F07C460}"/>
          </ac:cxnSpMkLst>
        </pc:cxnChg>
        <pc:cxnChg chg="mod">
          <ac:chgData name="Nicolas Sundqvist" userId="4ab87a78-26a9-42b5-a94b-25484133fa0b" providerId="ADAL" clId="{9A9EEDBD-574A-4024-B7F7-4FF07B30DFD6}" dt="2023-10-08T14:20:45.166" v="9598"/>
          <ac:cxnSpMkLst>
            <pc:docMk/>
            <pc:sldMk cId="3563547794" sldId="298"/>
            <ac:cxnSpMk id="72" creationId="{66FA4716-4292-1A76-8D46-1D6C7D1177DF}"/>
          </ac:cxnSpMkLst>
        </pc:cxnChg>
        <pc:cxnChg chg="add mod">
          <ac:chgData name="Nicolas Sundqvist" userId="4ab87a78-26a9-42b5-a94b-25484133fa0b" providerId="ADAL" clId="{9A9EEDBD-574A-4024-B7F7-4FF07B30DFD6}" dt="2023-10-08T17:12:47.697" v="10607" actId="1038"/>
          <ac:cxnSpMkLst>
            <pc:docMk/>
            <pc:sldMk cId="3563547794" sldId="298"/>
            <ac:cxnSpMk id="79" creationId="{51F247C3-5B89-A595-9F0A-B6AC744DFBA6}"/>
          </ac:cxnSpMkLst>
        </pc:cxnChg>
        <pc:cxnChg chg="add mod">
          <ac:chgData name="Nicolas Sundqvist" userId="4ab87a78-26a9-42b5-a94b-25484133fa0b" providerId="ADAL" clId="{9A9EEDBD-574A-4024-B7F7-4FF07B30DFD6}" dt="2023-10-08T17:11:04.539" v="10588" actId="1035"/>
          <ac:cxnSpMkLst>
            <pc:docMk/>
            <pc:sldMk cId="3563547794" sldId="298"/>
            <ac:cxnSpMk id="82" creationId="{BEBE8820-73C9-318E-584F-FEA148209B5A}"/>
          </ac:cxnSpMkLst>
        </pc:cxnChg>
        <pc:cxnChg chg="add mod">
          <ac:chgData name="Nicolas Sundqvist" userId="4ab87a78-26a9-42b5-a94b-25484133fa0b" providerId="ADAL" clId="{9A9EEDBD-574A-4024-B7F7-4FF07B30DFD6}" dt="2023-10-08T17:11:28.782" v="10594" actId="1036"/>
          <ac:cxnSpMkLst>
            <pc:docMk/>
            <pc:sldMk cId="3563547794" sldId="298"/>
            <ac:cxnSpMk id="83" creationId="{52A13071-38A3-50BD-F733-307B93B4ED21}"/>
          </ac:cxnSpMkLst>
        </pc:cxnChg>
        <pc:cxnChg chg="add mod">
          <ac:chgData name="Nicolas Sundqvist" userId="4ab87a78-26a9-42b5-a94b-25484133fa0b" providerId="ADAL" clId="{9A9EEDBD-574A-4024-B7F7-4FF07B30DFD6}" dt="2023-10-08T17:13:51.157" v="10626" actId="1036"/>
          <ac:cxnSpMkLst>
            <pc:docMk/>
            <pc:sldMk cId="3563547794" sldId="298"/>
            <ac:cxnSpMk id="86" creationId="{14A4C790-317C-384E-B973-6E265829C606}"/>
          </ac:cxnSpMkLst>
        </pc:cxnChg>
      </pc:sldChg>
      <pc:sldChg chg="addSp delSp modSp add mod ord addAnim delAnim modAnim modShow">
        <pc:chgData name="Nicolas Sundqvist" userId="4ab87a78-26a9-42b5-a94b-25484133fa0b" providerId="ADAL" clId="{9A9EEDBD-574A-4024-B7F7-4FF07B30DFD6}" dt="2023-10-10T14:00:12.274" v="16644"/>
        <pc:sldMkLst>
          <pc:docMk/>
          <pc:sldMk cId="2410384727" sldId="299"/>
        </pc:sldMkLst>
        <pc:spChg chg="mod">
          <ac:chgData name="Nicolas Sundqvist" userId="4ab87a78-26a9-42b5-a94b-25484133fa0b" providerId="ADAL" clId="{9A9EEDBD-574A-4024-B7F7-4FF07B30DFD6}" dt="2023-10-09T07:43:44.455" v="12112" actId="1076"/>
          <ac:spMkLst>
            <pc:docMk/>
            <pc:sldMk cId="2410384727" sldId="299"/>
            <ac:spMk id="2" creationId="{E7685569-F613-4E2B-8E8E-C5D2DCD51C45}"/>
          </ac:spMkLst>
        </pc:spChg>
        <pc:spChg chg="mod">
          <ac:chgData name="Nicolas Sundqvist" userId="4ab87a78-26a9-42b5-a94b-25484133fa0b" providerId="ADAL" clId="{9A9EEDBD-574A-4024-B7F7-4FF07B30DFD6}" dt="2023-10-09T07:43:44.455" v="12112" actId="1076"/>
          <ac:spMkLst>
            <pc:docMk/>
            <pc:sldMk cId="2410384727" sldId="299"/>
            <ac:spMk id="3" creationId="{D07AC052-EC1B-4F02-B83D-9C526DB5BB8C}"/>
          </ac:spMkLst>
        </pc:spChg>
        <pc:spChg chg="mod">
          <ac:chgData name="Nicolas Sundqvist" userId="4ab87a78-26a9-42b5-a94b-25484133fa0b" providerId="ADAL" clId="{9A9EEDBD-574A-4024-B7F7-4FF07B30DFD6}" dt="2023-10-09T07:45:08.351" v="12150" actId="1035"/>
          <ac:spMkLst>
            <pc:docMk/>
            <pc:sldMk cId="2410384727" sldId="299"/>
            <ac:spMk id="4" creationId="{744022FF-EB46-466B-A8F8-28C6934324D5}"/>
          </ac:spMkLst>
        </pc:spChg>
        <pc:spChg chg="add del mod">
          <ac:chgData name="Nicolas Sundqvist" userId="4ab87a78-26a9-42b5-a94b-25484133fa0b" providerId="ADAL" clId="{9A9EEDBD-574A-4024-B7F7-4FF07B30DFD6}" dt="2023-10-09T06:20:04.737" v="11077" actId="1037"/>
          <ac:spMkLst>
            <pc:docMk/>
            <pc:sldMk cId="2410384727" sldId="299"/>
            <ac:spMk id="5" creationId="{78154AD3-B5C1-4696-80BB-8DC16D9684BB}"/>
          </ac:spMkLst>
        </pc:spChg>
        <pc:spChg chg="del">
          <ac:chgData name="Nicolas Sundqvist" userId="4ab87a78-26a9-42b5-a94b-25484133fa0b" providerId="ADAL" clId="{9A9EEDBD-574A-4024-B7F7-4FF07B30DFD6}" dt="2023-10-08T14:54:57.579" v="10290" actId="478"/>
          <ac:spMkLst>
            <pc:docMk/>
            <pc:sldMk cId="2410384727" sldId="299"/>
            <ac:spMk id="6" creationId="{4183BA9C-D6A6-4C30-B075-5090DB9962D3}"/>
          </ac:spMkLst>
        </pc:spChg>
        <pc:spChg chg="add del mod">
          <ac:chgData name="Nicolas Sundqvist" userId="4ab87a78-26a9-42b5-a94b-25484133fa0b" providerId="ADAL" clId="{9A9EEDBD-574A-4024-B7F7-4FF07B30DFD6}" dt="2023-10-09T07:39:16.027" v="11857" actId="478"/>
          <ac:spMkLst>
            <pc:docMk/>
            <pc:sldMk cId="2410384727" sldId="299"/>
            <ac:spMk id="7" creationId="{DA856D78-F279-4C6D-CE56-53F7C2293DA7}"/>
          </ac:spMkLst>
        </pc:spChg>
        <pc:spChg chg="del">
          <ac:chgData name="Nicolas Sundqvist" userId="4ab87a78-26a9-42b5-a94b-25484133fa0b" providerId="ADAL" clId="{9A9EEDBD-574A-4024-B7F7-4FF07B30DFD6}" dt="2023-10-08T14:55:02.416" v="10292" actId="478"/>
          <ac:spMkLst>
            <pc:docMk/>
            <pc:sldMk cId="2410384727" sldId="299"/>
            <ac:spMk id="8" creationId="{05E3BE1F-DFBD-4530-9BCF-16CE794403FA}"/>
          </ac:spMkLst>
        </pc:spChg>
        <pc:spChg chg="add mod">
          <ac:chgData name="Nicolas Sundqvist" userId="4ab87a78-26a9-42b5-a94b-25484133fa0b" providerId="ADAL" clId="{9A9EEDBD-574A-4024-B7F7-4FF07B30DFD6}" dt="2023-10-09T06:20:38.482" v="11095" actId="20577"/>
          <ac:spMkLst>
            <pc:docMk/>
            <pc:sldMk cId="2410384727" sldId="299"/>
            <ac:spMk id="8" creationId="{E286FCD3-980E-4BFA-6535-8A1D6C241045}"/>
          </ac:spMkLst>
        </pc:spChg>
        <pc:spChg chg="add del mod">
          <ac:chgData name="Nicolas Sundqvist" userId="4ab87a78-26a9-42b5-a94b-25484133fa0b" providerId="ADAL" clId="{9A9EEDBD-574A-4024-B7F7-4FF07B30DFD6}" dt="2023-10-09T07:38:59.724" v="11855" actId="478"/>
          <ac:spMkLst>
            <pc:docMk/>
            <pc:sldMk cId="2410384727" sldId="299"/>
            <ac:spMk id="9" creationId="{04EF89C0-5082-B2FB-541C-1B83B71DD50C}"/>
          </ac:spMkLst>
        </pc:spChg>
        <pc:spChg chg="del">
          <ac:chgData name="Nicolas Sundqvist" userId="4ab87a78-26a9-42b5-a94b-25484133fa0b" providerId="ADAL" clId="{9A9EEDBD-574A-4024-B7F7-4FF07B30DFD6}" dt="2023-10-08T14:55:00.181" v="10291" actId="478"/>
          <ac:spMkLst>
            <pc:docMk/>
            <pc:sldMk cId="2410384727" sldId="299"/>
            <ac:spMk id="9" creationId="{C1B63354-D900-4D37-85AC-A92FD99B4C66}"/>
          </ac:spMkLst>
        </pc:spChg>
        <pc:spChg chg="del">
          <ac:chgData name="Nicolas Sundqvist" userId="4ab87a78-26a9-42b5-a94b-25484133fa0b" providerId="ADAL" clId="{9A9EEDBD-574A-4024-B7F7-4FF07B30DFD6}" dt="2023-10-08T14:55:03.456" v="10293" actId="478"/>
          <ac:spMkLst>
            <pc:docMk/>
            <pc:sldMk cId="2410384727" sldId="299"/>
            <ac:spMk id="10" creationId="{6AF3B0CD-6E2C-45BC-97D9-974AB528BBCA}"/>
          </ac:spMkLst>
        </pc:spChg>
        <pc:spChg chg="add mod">
          <ac:chgData name="Nicolas Sundqvist" userId="4ab87a78-26a9-42b5-a94b-25484133fa0b" providerId="ADAL" clId="{9A9EEDBD-574A-4024-B7F7-4FF07B30DFD6}" dt="2023-10-09T07:43:10.081" v="12109" actId="164"/>
          <ac:spMkLst>
            <pc:docMk/>
            <pc:sldMk cId="2410384727" sldId="299"/>
            <ac:spMk id="10" creationId="{8F4E8382-EE98-2FF7-9126-ABBF4ED47862}"/>
          </ac:spMkLst>
        </pc:spChg>
        <pc:spChg chg="add mod">
          <ac:chgData name="Nicolas Sundqvist" userId="4ab87a78-26a9-42b5-a94b-25484133fa0b" providerId="ADAL" clId="{9A9EEDBD-574A-4024-B7F7-4FF07B30DFD6}" dt="2023-10-09T07:43:10.081" v="12109" actId="164"/>
          <ac:spMkLst>
            <pc:docMk/>
            <pc:sldMk cId="2410384727" sldId="299"/>
            <ac:spMk id="11" creationId="{5F6B8153-9FBA-45AA-C0B8-82A8047C549A}"/>
          </ac:spMkLst>
        </pc:spChg>
        <pc:spChg chg="del">
          <ac:chgData name="Nicolas Sundqvist" userId="4ab87a78-26a9-42b5-a94b-25484133fa0b" providerId="ADAL" clId="{9A9EEDBD-574A-4024-B7F7-4FF07B30DFD6}" dt="2023-10-08T14:55:04.393" v="10294" actId="478"/>
          <ac:spMkLst>
            <pc:docMk/>
            <pc:sldMk cId="2410384727" sldId="299"/>
            <ac:spMk id="11" creationId="{A6C54CCA-9766-42E6-8289-4CD9F556EC43}"/>
          </ac:spMkLst>
        </pc:spChg>
        <pc:spChg chg="del mod">
          <ac:chgData name="Nicolas Sundqvist" userId="4ab87a78-26a9-42b5-a94b-25484133fa0b" providerId="ADAL" clId="{9A9EEDBD-574A-4024-B7F7-4FF07B30DFD6}" dt="2023-10-08T14:55:05.459" v="10296" actId="478"/>
          <ac:spMkLst>
            <pc:docMk/>
            <pc:sldMk cId="2410384727" sldId="299"/>
            <ac:spMk id="12" creationId="{222E6A5C-B2AC-4014-877B-857FD8BC8421}"/>
          </ac:spMkLst>
        </pc:spChg>
        <pc:spChg chg="add mod">
          <ac:chgData name="Nicolas Sundqvist" userId="4ab87a78-26a9-42b5-a94b-25484133fa0b" providerId="ADAL" clId="{9A9EEDBD-574A-4024-B7F7-4FF07B30DFD6}" dt="2023-10-09T07:43:10.081" v="12109" actId="164"/>
          <ac:spMkLst>
            <pc:docMk/>
            <pc:sldMk cId="2410384727" sldId="299"/>
            <ac:spMk id="12" creationId="{E1593B5C-EC35-9AC6-E7E1-FCC4BE316648}"/>
          </ac:spMkLst>
        </pc:spChg>
        <pc:spChg chg="add mod">
          <ac:chgData name="Nicolas Sundqvist" userId="4ab87a78-26a9-42b5-a94b-25484133fa0b" providerId="ADAL" clId="{9A9EEDBD-574A-4024-B7F7-4FF07B30DFD6}" dt="2023-10-09T07:48:02.624" v="12167" actId="164"/>
          <ac:spMkLst>
            <pc:docMk/>
            <pc:sldMk cId="2410384727" sldId="299"/>
            <ac:spMk id="13" creationId="{3FDE5D62-E8AF-67BF-82FD-655216D3EF32}"/>
          </ac:spMkLst>
        </pc:spChg>
        <pc:spChg chg="add mod">
          <ac:chgData name="Nicolas Sundqvist" userId="4ab87a78-26a9-42b5-a94b-25484133fa0b" providerId="ADAL" clId="{9A9EEDBD-574A-4024-B7F7-4FF07B30DFD6}" dt="2023-10-09T07:48:10.288" v="12168" actId="164"/>
          <ac:spMkLst>
            <pc:docMk/>
            <pc:sldMk cId="2410384727" sldId="299"/>
            <ac:spMk id="14" creationId="{29976F10-7407-6CD2-6141-3E37A0451664}"/>
          </ac:spMkLst>
        </pc:spChg>
        <pc:spChg chg="add mod">
          <ac:chgData name="Nicolas Sundqvist" userId="4ab87a78-26a9-42b5-a94b-25484133fa0b" providerId="ADAL" clId="{9A9EEDBD-574A-4024-B7F7-4FF07B30DFD6}" dt="2023-10-09T07:48:18.311" v="12169" actId="164"/>
          <ac:spMkLst>
            <pc:docMk/>
            <pc:sldMk cId="2410384727" sldId="299"/>
            <ac:spMk id="15" creationId="{BA375304-4195-9F3D-86F8-2FE127A72E5F}"/>
          </ac:spMkLst>
        </pc:spChg>
        <pc:spChg chg="add mod">
          <ac:chgData name="Nicolas Sundqvist" userId="4ab87a78-26a9-42b5-a94b-25484133fa0b" providerId="ADAL" clId="{9A9EEDBD-574A-4024-B7F7-4FF07B30DFD6}" dt="2023-10-09T07:48:02.624" v="12167" actId="164"/>
          <ac:spMkLst>
            <pc:docMk/>
            <pc:sldMk cId="2410384727" sldId="299"/>
            <ac:spMk id="16" creationId="{F36F9DB8-7932-C2A7-1EE6-6051767E76BC}"/>
          </ac:spMkLst>
        </pc:spChg>
        <pc:spChg chg="add mod">
          <ac:chgData name="Nicolas Sundqvist" userId="4ab87a78-26a9-42b5-a94b-25484133fa0b" providerId="ADAL" clId="{9A9EEDBD-574A-4024-B7F7-4FF07B30DFD6}" dt="2023-10-09T07:48:10.288" v="12168" actId="164"/>
          <ac:spMkLst>
            <pc:docMk/>
            <pc:sldMk cId="2410384727" sldId="299"/>
            <ac:spMk id="17" creationId="{9A139688-D162-D04D-15B3-5F54F6EDF651}"/>
          </ac:spMkLst>
        </pc:spChg>
        <pc:spChg chg="add mod">
          <ac:chgData name="Nicolas Sundqvist" userId="4ab87a78-26a9-42b5-a94b-25484133fa0b" providerId="ADAL" clId="{9A9EEDBD-574A-4024-B7F7-4FF07B30DFD6}" dt="2023-10-09T07:48:18.311" v="12169" actId="164"/>
          <ac:spMkLst>
            <pc:docMk/>
            <pc:sldMk cId="2410384727" sldId="299"/>
            <ac:spMk id="18" creationId="{9A8C8E2A-C211-DDA1-0424-DA9DB729FE41}"/>
          </ac:spMkLst>
        </pc:spChg>
        <pc:spChg chg="add mod">
          <ac:chgData name="Nicolas Sundqvist" userId="4ab87a78-26a9-42b5-a94b-25484133fa0b" providerId="ADAL" clId="{9A9EEDBD-574A-4024-B7F7-4FF07B30DFD6}" dt="2023-10-09T07:48:10.288" v="12168" actId="164"/>
          <ac:spMkLst>
            <pc:docMk/>
            <pc:sldMk cId="2410384727" sldId="299"/>
            <ac:spMk id="19" creationId="{8615C72E-95C7-9D7B-6AE5-53916781EBD5}"/>
          </ac:spMkLst>
        </pc:spChg>
        <pc:spChg chg="add mod">
          <ac:chgData name="Nicolas Sundqvist" userId="4ab87a78-26a9-42b5-a94b-25484133fa0b" providerId="ADAL" clId="{9A9EEDBD-574A-4024-B7F7-4FF07B30DFD6}" dt="2023-10-09T07:48:02.624" v="12167" actId="164"/>
          <ac:spMkLst>
            <pc:docMk/>
            <pc:sldMk cId="2410384727" sldId="299"/>
            <ac:spMk id="20" creationId="{49D892DA-54CA-ACC5-9FF5-8DA1261792C8}"/>
          </ac:spMkLst>
        </pc:spChg>
        <pc:spChg chg="add mod">
          <ac:chgData name="Nicolas Sundqvist" userId="4ab87a78-26a9-42b5-a94b-25484133fa0b" providerId="ADAL" clId="{9A9EEDBD-574A-4024-B7F7-4FF07B30DFD6}" dt="2023-10-09T07:48:18.311" v="12169" actId="164"/>
          <ac:spMkLst>
            <pc:docMk/>
            <pc:sldMk cId="2410384727" sldId="299"/>
            <ac:spMk id="21" creationId="{5CD9051C-B1C8-D970-2A0C-D0E3B3CC633F}"/>
          </ac:spMkLst>
        </pc:spChg>
        <pc:spChg chg="add mod">
          <ac:chgData name="Nicolas Sundqvist" userId="4ab87a78-26a9-42b5-a94b-25484133fa0b" providerId="ADAL" clId="{9A9EEDBD-574A-4024-B7F7-4FF07B30DFD6}" dt="2023-10-09T07:48:18.311" v="12169" actId="164"/>
          <ac:spMkLst>
            <pc:docMk/>
            <pc:sldMk cId="2410384727" sldId="299"/>
            <ac:spMk id="22" creationId="{3E56BC8F-4B7C-1CD6-AC4F-4FAD15B870A2}"/>
          </ac:spMkLst>
        </pc:spChg>
        <pc:spChg chg="add mod">
          <ac:chgData name="Nicolas Sundqvist" userId="4ab87a78-26a9-42b5-a94b-25484133fa0b" providerId="ADAL" clId="{9A9EEDBD-574A-4024-B7F7-4FF07B30DFD6}" dt="2023-10-09T07:48:10.288" v="12168" actId="164"/>
          <ac:spMkLst>
            <pc:docMk/>
            <pc:sldMk cId="2410384727" sldId="299"/>
            <ac:spMk id="23" creationId="{EC5D5D5B-C692-F32A-1461-B2C18A5F8530}"/>
          </ac:spMkLst>
        </pc:spChg>
        <pc:spChg chg="add mod">
          <ac:chgData name="Nicolas Sundqvist" userId="4ab87a78-26a9-42b5-a94b-25484133fa0b" providerId="ADAL" clId="{9A9EEDBD-574A-4024-B7F7-4FF07B30DFD6}" dt="2023-10-09T07:48:02.624" v="12167" actId="164"/>
          <ac:spMkLst>
            <pc:docMk/>
            <pc:sldMk cId="2410384727" sldId="299"/>
            <ac:spMk id="24" creationId="{EBA10AC0-5B67-FCEB-DDDC-60F6798A4714}"/>
          </ac:spMkLst>
        </pc:spChg>
        <pc:spChg chg="add mod">
          <ac:chgData name="Nicolas Sundqvist" userId="4ab87a78-26a9-42b5-a94b-25484133fa0b" providerId="ADAL" clId="{9A9EEDBD-574A-4024-B7F7-4FF07B30DFD6}" dt="2023-10-09T07:48:02.624" v="12167" actId="164"/>
          <ac:spMkLst>
            <pc:docMk/>
            <pc:sldMk cId="2410384727" sldId="299"/>
            <ac:spMk id="25" creationId="{50A78436-7AC7-67C8-986A-79ACEE3BC9FD}"/>
          </ac:spMkLst>
        </pc:spChg>
        <pc:spChg chg="add del mod">
          <ac:chgData name="Nicolas Sundqvist" userId="4ab87a78-26a9-42b5-a94b-25484133fa0b" providerId="ADAL" clId="{9A9EEDBD-574A-4024-B7F7-4FF07B30DFD6}" dt="2023-10-08T15:08:29.004" v="10512"/>
          <ac:spMkLst>
            <pc:docMk/>
            <pc:sldMk cId="2410384727" sldId="299"/>
            <ac:spMk id="26" creationId="{2EE2BDAA-B396-009C-634C-23B4E127A6F9}"/>
          </ac:spMkLst>
        </pc:spChg>
        <pc:spChg chg="add mod">
          <ac:chgData name="Nicolas Sundqvist" userId="4ab87a78-26a9-42b5-a94b-25484133fa0b" providerId="ADAL" clId="{9A9EEDBD-574A-4024-B7F7-4FF07B30DFD6}" dt="2023-10-09T07:43:10.081" v="12109" actId="164"/>
          <ac:spMkLst>
            <pc:docMk/>
            <pc:sldMk cId="2410384727" sldId="299"/>
            <ac:spMk id="26" creationId="{DAA550BC-F966-F008-670D-1A73C08659C5}"/>
          </ac:spMkLst>
        </pc:spChg>
        <pc:spChg chg="add mod">
          <ac:chgData name="Nicolas Sundqvist" userId="4ab87a78-26a9-42b5-a94b-25484133fa0b" providerId="ADAL" clId="{9A9EEDBD-574A-4024-B7F7-4FF07B30DFD6}" dt="2023-10-09T07:48:10.288" v="12168" actId="164"/>
          <ac:spMkLst>
            <pc:docMk/>
            <pc:sldMk cId="2410384727" sldId="299"/>
            <ac:spMk id="27" creationId="{7B2FFFFA-59E1-C42D-E0B0-1CF17F9C47EF}"/>
          </ac:spMkLst>
        </pc:spChg>
        <pc:spChg chg="add mod">
          <ac:chgData name="Nicolas Sundqvist" userId="4ab87a78-26a9-42b5-a94b-25484133fa0b" providerId="ADAL" clId="{9A9EEDBD-574A-4024-B7F7-4FF07B30DFD6}" dt="2023-10-09T07:48:18.311" v="12169" actId="164"/>
          <ac:spMkLst>
            <pc:docMk/>
            <pc:sldMk cId="2410384727" sldId="299"/>
            <ac:spMk id="28" creationId="{7F0D0B48-E7FE-ACF1-E0D9-EEAD219598C3}"/>
          </ac:spMkLst>
        </pc:spChg>
        <pc:spChg chg="add del mod">
          <ac:chgData name="Nicolas Sundqvist" userId="4ab87a78-26a9-42b5-a94b-25484133fa0b" providerId="ADAL" clId="{9A9EEDBD-574A-4024-B7F7-4FF07B30DFD6}" dt="2023-10-09T06:20:09.820" v="11078" actId="21"/>
          <ac:spMkLst>
            <pc:docMk/>
            <pc:sldMk cId="2410384727" sldId="299"/>
            <ac:spMk id="29" creationId="{5D1E6EF7-D9F8-97B0-FF8F-84788ECFBCD7}"/>
          </ac:spMkLst>
        </pc:spChg>
        <pc:spChg chg="add mod">
          <ac:chgData name="Nicolas Sundqvist" userId="4ab87a78-26a9-42b5-a94b-25484133fa0b" providerId="ADAL" clId="{9A9EEDBD-574A-4024-B7F7-4FF07B30DFD6}" dt="2023-10-10T13:59:12.468" v="16639" actId="1076"/>
          <ac:spMkLst>
            <pc:docMk/>
            <pc:sldMk cId="2410384727" sldId="299"/>
            <ac:spMk id="31" creationId="{090346B8-B588-3817-5F1E-B2C12A73A833}"/>
          </ac:spMkLst>
        </pc:spChg>
        <pc:spChg chg="add mod">
          <ac:chgData name="Nicolas Sundqvist" userId="4ab87a78-26a9-42b5-a94b-25484133fa0b" providerId="ADAL" clId="{9A9EEDBD-574A-4024-B7F7-4FF07B30DFD6}" dt="2023-10-10T13:59:22.116" v="16640" actId="1076"/>
          <ac:spMkLst>
            <pc:docMk/>
            <pc:sldMk cId="2410384727" sldId="299"/>
            <ac:spMk id="32" creationId="{2F1DFF6C-9FBC-00CA-F9F6-376D7ECD2E60}"/>
          </ac:spMkLst>
        </pc:spChg>
        <pc:spChg chg="add mod">
          <ac:chgData name="Nicolas Sundqvist" userId="4ab87a78-26a9-42b5-a94b-25484133fa0b" providerId="ADAL" clId="{9A9EEDBD-574A-4024-B7F7-4FF07B30DFD6}" dt="2023-10-10T13:59:30.414" v="16641" actId="1076"/>
          <ac:spMkLst>
            <pc:docMk/>
            <pc:sldMk cId="2410384727" sldId="299"/>
            <ac:spMk id="33" creationId="{2AD6070F-2F80-860A-F824-60707ABB41B0}"/>
          </ac:spMkLst>
        </pc:spChg>
        <pc:grpChg chg="add del mod">
          <ac:chgData name="Nicolas Sundqvist" userId="4ab87a78-26a9-42b5-a94b-25484133fa0b" providerId="ADAL" clId="{9A9EEDBD-574A-4024-B7F7-4FF07B30DFD6}" dt="2023-10-10T13:59:07.749" v="16638" actId="478"/>
          <ac:grpSpMkLst>
            <pc:docMk/>
            <pc:sldMk cId="2410384727" sldId="299"/>
            <ac:grpSpMk id="30" creationId="{51F56D2D-B446-E493-74A5-38D4B249D0D7}"/>
          </ac:grpSpMkLst>
        </pc:grpChg>
        <pc:grpChg chg="add mod">
          <ac:chgData name="Nicolas Sundqvist" userId="4ab87a78-26a9-42b5-a94b-25484133fa0b" providerId="ADAL" clId="{9A9EEDBD-574A-4024-B7F7-4FF07B30DFD6}" dt="2023-10-09T07:48:02.624" v="12167" actId="164"/>
          <ac:grpSpMkLst>
            <pc:docMk/>
            <pc:sldMk cId="2410384727" sldId="299"/>
            <ac:grpSpMk id="34" creationId="{E7008771-9B8C-FAC0-3B9D-F76E62E33C6D}"/>
          </ac:grpSpMkLst>
        </pc:grpChg>
        <pc:grpChg chg="add mod">
          <ac:chgData name="Nicolas Sundqvist" userId="4ab87a78-26a9-42b5-a94b-25484133fa0b" providerId="ADAL" clId="{9A9EEDBD-574A-4024-B7F7-4FF07B30DFD6}" dt="2023-10-09T07:49:19.815" v="12180" actId="1035"/>
          <ac:grpSpMkLst>
            <pc:docMk/>
            <pc:sldMk cId="2410384727" sldId="299"/>
            <ac:grpSpMk id="35" creationId="{2BB00926-F3D5-8A07-FDE2-6DF77FE6720B}"/>
          </ac:grpSpMkLst>
        </pc:grpChg>
        <pc:grpChg chg="add mod">
          <ac:chgData name="Nicolas Sundqvist" userId="4ab87a78-26a9-42b5-a94b-25484133fa0b" providerId="ADAL" clId="{9A9EEDBD-574A-4024-B7F7-4FF07B30DFD6}" dt="2023-10-09T07:48:18.311" v="12169" actId="164"/>
          <ac:grpSpMkLst>
            <pc:docMk/>
            <pc:sldMk cId="2410384727" sldId="299"/>
            <ac:grpSpMk id="36" creationId="{97704374-2B22-6915-F508-3B69E0018365}"/>
          </ac:grpSpMkLst>
        </pc:grpChg>
      </pc:sldChg>
      <pc:sldChg chg="addSp delSp modSp add mod ord modTransition delAnim modAnim">
        <pc:chgData name="Nicolas Sundqvist" userId="4ab87a78-26a9-42b5-a94b-25484133fa0b" providerId="ADAL" clId="{9A9EEDBD-574A-4024-B7F7-4FF07B30DFD6}" dt="2023-10-10T04:53:55.631" v="15828"/>
        <pc:sldMkLst>
          <pc:docMk/>
          <pc:sldMk cId="2372143480" sldId="300"/>
        </pc:sldMkLst>
        <pc:spChg chg="mod">
          <ac:chgData name="Nicolas Sundqvist" userId="4ab87a78-26a9-42b5-a94b-25484133fa0b" providerId="ADAL" clId="{9A9EEDBD-574A-4024-B7F7-4FF07B30DFD6}" dt="2023-10-10T04:53:10.994" v="15822" actId="1076"/>
          <ac:spMkLst>
            <pc:docMk/>
            <pc:sldMk cId="2372143480" sldId="300"/>
            <ac:spMk id="3" creationId="{8067D507-6305-A243-23AA-49359536BC50}"/>
          </ac:spMkLst>
        </pc:spChg>
        <pc:spChg chg="add del mod">
          <ac:chgData name="Nicolas Sundqvist" userId="4ab87a78-26a9-42b5-a94b-25484133fa0b" providerId="ADAL" clId="{9A9EEDBD-574A-4024-B7F7-4FF07B30DFD6}" dt="2023-10-10T04:53:17.625" v="15824" actId="478"/>
          <ac:spMkLst>
            <pc:docMk/>
            <pc:sldMk cId="2372143480" sldId="300"/>
            <ac:spMk id="20" creationId="{9982C773-ECAC-C3DA-B82B-52359CED7815}"/>
          </ac:spMkLst>
        </pc:spChg>
        <pc:spChg chg="mod">
          <ac:chgData name="Nicolas Sundqvist" userId="4ab87a78-26a9-42b5-a94b-25484133fa0b" providerId="ADAL" clId="{9A9EEDBD-574A-4024-B7F7-4FF07B30DFD6}" dt="2023-10-09T09:46:18.757" v="12687"/>
          <ac:spMkLst>
            <pc:docMk/>
            <pc:sldMk cId="2372143480" sldId="300"/>
            <ac:spMk id="32" creationId="{311C4015-8D84-D623-AC83-401DF72FC8F2}"/>
          </ac:spMkLst>
        </pc:spChg>
        <pc:spChg chg="mod">
          <ac:chgData name="Nicolas Sundqvist" userId="4ab87a78-26a9-42b5-a94b-25484133fa0b" providerId="ADAL" clId="{9A9EEDBD-574A-4024-B7F7-4FF07B30DFD6}" dt="2023-10-09T09:46:18.757" v="12687"/>
          <ac:spMkLst>
            <pc:docMk/>
            <pc:sldMk cId="2372143480" sldId="300"/>
            <ac:spMk id="33" creationId="{57A5BF25-DCD8-7246-7369-E8FFDF2BD079}"/>
          </ac:spMkLst>
        </pc:spChg>
        <pc:spChg chg="mod">
          <ac:chgData name="Nicolas Sundqvist" userId="4ab87a78-26a9-42b5-a94b-25484133fa0b" providerId="ADAL" clId="{9A9EEDBD-574A-4024-B7F7-4FF07B30DFD6}" dt="2023-10-09T09:46:18.757" v="12687"/>
          <ac:spMkLst>
            <pc:docMk/>
            <pc:sldMk cId="2372143480" sldId="300"/>
            <ac:spMk id="36" creationId="{D1A12A6A-BC82-FB8E-1683-392655E9DD43}"/>
          </ac:spMkLst>
        </pc:spChg>
        <pc:spChg chg="mod">
          <ac:chgData name="Nicolas Sundqvist" userId="4ab87a78-26a9-42b5-a94b-25484133fa0b" providerId="ADAL" clId="{9A9EEDBD-574A-4024-B7F7-4FF07B30DFD6}" dt="2023-10-09T09:44:27.259" v="12683" actId="1076"/>
          <ac:spMkLst>
            <pc:docMk/>
            <pc:sldMk cId="2372143480" sldId="300"/>
            <ac:spMk id="46" creationId="{DE65B98C-0855-D30E-E4A0-FB055CAE8C33}"/>
          </ac:spMkLst>
        </pc:spChg>
        <pc:spChg chg="mod topLvl">
          <ac:chgData name="Nicolas Sundqvist" userId="4ab87a78-26a9-42b5-a94b-25484133fa0b" providerId="ADAL" clId="{9A9EEDBD-574A-4024-B7F7-4FF07B30DFD6}" dt="2023-10-09T09:45:16.879" v="12686" actId="164"/>
          <ac:spMkLst>
            <pc:docMk/>
            <pc:sldMk cId="2372143480" sldId="300"/>
            <ac:spMk id="62" creationId="{F3A35CEB-7AD7-FEE2-9C2D-136EBF5DF9FE}"/>
          </ac:spMkLst>
        </pc:spChg>
        <pc:spChg chg="mod">
          <ac:chgData name="Nicolas Sundqvist" userId="4ab87a78-26a9-42b5-a94b-25484133fa0b" providerId="ADAL" clId="{9A9EEDBD-574A-4024-B7F7-4FF07B30DFD6}" dt="2023-10-09T09:45:11.965" v="12685" actId="165"/>
          <ac:spMkLst>
            <pc:docMk/>
            <pc:sldMk cId="2372143480" sldId="300"/>
            <ac:spMk id="74" creationId="{9AF29669-CE92-FC10-C950-470CACDD2A27}"/>
          </ac:spMkLst>
        </pc:spChg>
        <pc:spChg chg="add mod">
          <ac:chgData name="Nicolas Sundqvist" userId="4ab87a78-26a9-42b5-a94b-25484133fa0b" providerId="ADAL" clId="{9A9EEDBD-574A-4024-B7F7-4FF07B30DFD6}" dt="2023-10-10T04:53:34.135" v="15825"/>
          <ac:spMkLst>
            <pc:docMk/>
            <pc:sldMk cId="2372143480" sldId="300"/>
            <ac:spMk id="77" creationId="{E6EC2FEF-743D-A347-3E21-92E2BD77C9E8}"/>
          </ac:spMkLst>
        </pc:spChg>
        <pc:spChg chg="mod">
          <ac:chgData name="Nicolas Sundqvist" userId="4ab87a78-26a9-42b5-a94b-25484133fa0b" providerId="ADAL" clId="{9A9EEDBD-574A-4024-B7F7-4FF07B30DFD6}" dt="2023-10-09T09:44:27.259" v="12683" actId="1076"/>
          <ac:spMkLst>
            <pc:docMk/>
            <pc:sldMk cId="2372143480" sldId="300"/>
            <ac:spMk id="154" creationId="{36D1E9A6-59DD-516E-A790-319BCE2CD5A9}"/>
          </ac:spMkLst>
        </pc:spChg>
        <pc:spChg chg="mod">
          <ac:chgData name="Nicolas Sundqvist" userId="4ab87a78-26a9-42b5-a94b-25484133fa0b" providerId="ADAL" clId="{9A9EEDBD-574A-4024-B7F7-4FF07B30DFD6}" dt="2023-10-09T09:44:27.259" v="12683" actId="1076"/>
          <ac:spMkLst>
            <pc:docMk/>
            <pc:sldMk cId="2372143480" sldId="300"/>
            <ac:spMk id="155" creationId="{06DFAAB8-889E-8C2D-3A9D-570E3AF734C5}"/>
          </ac:spMkLst>
        </pc:spChg>
        <pc:spChg chg="add mod modVis">
          <ac:chgData name="Nicolas Sundqvist" userId="4ab87a78-26a9-42b5-a94b-25484133fa0b" providerId="ADAL" clId="{9A9EEDBD-574A-4024-B7F7-4FF07B30DFD6}" dt="2023-10-09T09:50:06.988" v="12719" actId="14430"/>
          <ac:spMkLst>
            <pc:docMk/>
            <pc:sldMk cId="2372143480" sldId="300"/>
            <ac:spMk id="225" creationId="{E8F19999-08DC-108D-9F9B-B68083D418D6}"/>
          </ac:spMkLst>
        </pc:spChg>
        <pc:spChg chg="mod">
          <ac:chgData name="Nicolas Sundqvist" userId="4ab87a78-26a9-42b5-a94b-25484133fa0b" providerId="ADAL" clId="{9A9EEDBD-574A-4024-B7F7-4FF07B30DFD6}" dt="2023-10-09T09:44:27.259" v="12683" actId="1076"/>
          <ac:spMkLst>
            <pc:docMk/>
            <pc:sldMk cId="2372143480" sldId="300"/>
            <ac:spMk id="241" creationId="{D8392EE9-692D-B54E-2C51-68E0FBD56F8E}"/>
          </ac:spMkLst>
        </pc:spChg>
        <pc:spChg chg="mod">
          <ac:chgData name="Nicolas Sundqvist" userId="4ab87a78-26a9-42b5-a94b-25484133fa0b" providerId="ADAL" clId="{9A9EEDBD-574A-4024-B7F7-4FF07B30DFD6}" dt="2023-10-09T09:44:27.259" v="12683" actId="1076"/>
          <ac:spMkLst>
            <pc:docMk/>
            <pc:sldMk cId="2372143480" sldId="300"/>
            <ac:spMk id="242" creationId="{A5BF94DC-5B05-FD63-8EA4-132C1ED5BA96}"/>
          </ac:spMkLst>
        </pc:spChg>
        <pc:spChg chg="mod">
          <ac:chgData name="Nicolas Sundqvist" userId="4ab87a78-26a9-42b5-a94b-25484133fa0b" providerId="ADAL" clId="{9A9EEDBD-574A-4024-B7F7-4FF07B30DFD6}" dt="2023-10-09T09:44:27.259" v="12683" actId="1076"/>
          <ac:spMkLst>
            <pc:docMk/>
            <pc:sldMk cId="2372143480" sldId="300"/>
            <ac:spMk id="245" creationId="{85E03EE6-B738-7447-898C-7E87DAC835A7}"/>
          </ac:spMkLst>
        </pc:spChg>
        <pc:spChg chg="mod">
          <ac:chgData name="Nicolas Sundqvist" userId="4ab87a78-26a9-42b5-a94b-25484133fa0b" providerId="ADAL" clId="{9A9EEDBD-574A-4024-B7F7-4FF07B30DFD6}" dt="2023-10-09T09:44:27.259" v="12683" actId="1076"/>
          <ac:spMkLst>
            <pc:docMk/>
            <pc:sldMk cId="2372143480" sldId="300"/>
            <ac:spMk id="246" creationId="{BCDD11BB-874D-3B8D-7476-EB76609F1957}"/>
          </ac:spMkLst>
        </pc:spChg>
        <pc:spChg chg="mod">
          <ac:chgData name="Nicolas Sundqvist" userId="4ab87a78-26a9-42b5-a94b-25484133fa0b" providerId="ADAL" clId="{9A9EEDBD-574A-4024-B7F7-4FF07B30DFD6}" dt="2023-10-09T09:46:18.757" v="12687"/>
          <ac:spMkLst>
            <pc:docMk/>
            <pc:sldMk cId="2372143480" sldId="300"/>
            <ac:spMk id="255" creationId="{7381088B-7CC3-039F-6DC3-337DBA1AAA39}"/>
          </ac:spMkLst>
        </pc:spChg>
        <pc:spChg chg="del">
          <ac:chgData name="Nicolas Sundqvist" userId="4ab87a78-26a9-42b5-a94b-25484133fa0b" providerId="ADAL" clId="{9A9EEDBD-574A-4024-B7F7-4FF07B30DFD6}" dt="2023-10-09T09:44:15.418" v="12682" actId="478"/>
          <ac:spMkLst>
            <pc:docMk/>
            <pc:sldMk cId="2372143480" sldId="300"/>
            <ac:spMk id="262" creationId="{5A43E574-20F8-6C71-91B9-D9DBFAC98642}"/>
          </ac:spMkLst>
        </pc:spChg>
        <pc:spChg chg="mod">
          <ac:chgData name="Nicolas Sundqvist" userId="4ab87a78-26a9-42b5-a94b-25484133fa0b" providerId="ADAL" clId="{9A9EEDBD-574A-4024-B7F7-4FF07B30DFD6}" dt="2023-10-09T09:46:18.757" v="12687"/>
          <ac:spMkLst>
            <pc:docMk/>
            <pc:sldMk cId="2372143480" sldId="300"/>
            <ac:spMk id="264" creationId="{60E396DB-14A0-FF35-4072-53784B8E2E0A}"/>
          </ac:spMkLst>
        </pc:spChg>
        <pc:spChg chg="add mod modVis">
          <ac:chgData name="Nicolas Sundqvist" userId="4ab87a78-26a9-42b5-a94b-25484133fa0b" providerId="ADAL" clId="{9A9EEDBD-574A-4024-B7F7-4FF07B30DFD6}" dt="2023-10-09T09:55:25.040" v="12749" actId="14430"/>
          <ac:spMkLst>
            <pc:docMk/>
            <pc:sldMk cId="2372143480" sldId="300"/>
            <ac:spMk id="281" creationId="{B709366A-B31F-00C6-3915-488F2DD0255F}"/>
          </ac:spMkLst>
        </pc:spChg>
        <pc:spChg chg="add del mod">
          <ac:chgData name="Nicolas Sundqvist" userId="4ab87a78-26a9-42b5-a94b-25484133fa0b" providerId="ADAL" clId="{9A9EEDBD-574A-4024-B7F7-4FF07B30DFD6}" dt="2023-10-09T09:57:59.666" v="12757" actId="478"/>
          <ac:spMkLst>
            <pc:docMk/>
            <pc:sldMk cId="2372143480" sldId="300"/>
            <ac:spMk id="282" creationId="{5B638091-B696-6F5C-97BA-119986700C92}"/>
          </ac:spMkLst>
        </pc:spChg>
        <pc:spChg chg="add del mod">
          <ac:chgData name="Nicolas Sundqvist" userId="4ab87a78-26a9-42b5-a94b-25484133fa0b" providerId="ADAL" clId="{9A9EEDBD-574A-4024-B7F7-4FF07B30DFD6}" dt="2023-10-09T09:59:15.749" v="12762" actId="478"/>
          <ac:spMkLst>
            <pc:docMk/>
            <pc:sldMk cId="2372143480" sldId="300"/>
            <ac:spMk id="283" creationId="{409ABC9E-8A3F-58B9-B6D6-51A534AFBEB2}"/>
          </ac:spMkLst>
        </pc:spChg>
        <pc:grpChg chg="add mod">
          <ac:chgData name="Nicolas Sundqvist" userId="4ab87a78-26a9-42b5-a94b-25484133fa0b" providerId="ADAL" clId="{9A9EEDBD-574A-4024-B7F7-4FF07B30DFD6}" dt="2023-10-09T09:45:16.879" v="12686" actId="164"/>
          <ac:grpSpMkLst>
            <pc:docMk/>
            <pc:sldMk cId="2372143480" sldId="300"/>
            <ac:grpSpMk id="2" creationId="{A659FD82-AC22-4BC2-0C96-5C1297A353AF}"/>
          </ac:grpSpMkLst>
        </pc:grpChg>
        <pc:grpChg chg="mod">
          <ac:chgData name="Nicolas Sundqvist" userId="4ab87a78-26a9-42b5-a94b-25484133fa0b" providerId="ADAL" clId="{9A9EEDBD-574A-4024-B7F7-4FF07B30DFD6}" dt="2023-10-10T04:53:10.994" v="15822" actId="1076"/>
          <ac:grpSpMkLst>
            <pc:docMk/>
            <pc:sldMk cId="2372143480" sldId="300"/>
            <ac:grpSpMk id="5" creationId="{D5555DFB-627A-B1B4-2E11-43E8265D5C6A}"/>
          </ac:grpSpMkLst>
        </pc:grpChg>
        <pc:grpChg chg="del">
          <ac:chgData name="Nicolas Sundqvist" userId="4ab87a78-26a9-42b5-a94b-25484133fa0b" providerId="ADAL" clId="{9A9EEDBD-574A-4024-B7F7-4FF07B30DFD6}" dt="2023-10-09T09:48:02.230" v="12702" actId="478"/>
          <ac:grpSpMkLst>
            <pc:docMk/>
            <pc:sldMk cId="2372143480" sldId="300"/>
            <ac:grpSpMk id="20" creationId="{679BD732-2F9D-2D7F-C2A3-AECE04404A17}"/>
          </ac:grpSpMkLst>
        </pc:grpChg>
        <pc:grpChg chg="add mod modVis">
          <ac:chgData name="Nicolas Sundqvist" userId="4ab87a78-26a9-42b5-a94b-25484133fa0b" providerId="ADAL" clId="{9A9EEDBD-574A-4024-B7F7-4FF07B30DFD6}" dt="2023-10-09T09:50:08.811" v="12720" actId="14430"/>
          <ac:grpSpMkLst>
            <pc:docMk/>
            <pc:sldMk cId="2372143480" sldId="300"/>
            <ac:grpSpMk id="23" creationId="{01246189-E29B-8FD2-05A6-18AA91E4EA19}"/>
          </ac:grpSpMkLst>
        </pc:grpChg>
        <pc:grpChg chg="add mod modVis">
          <ac:chgData name="Nicolas Sundqvist" userId="4ab87a78-26a9-42b5-a94b-25484133fa0b" providerId="ADAL" clId="{9A9EEDBD-574A-4024-B7F7-4FF07B30DFD6}" dt="2023-10-09T09:49:57.765" v="12716" actId="14430"/>
          <ac:grpSpMkLst>
            <pc:docMk/>
            <pc:sldMk cId="2372143480" sldId="300"/>
            <ac:grpSpMk id="35" creationId="{C1AC53C4-10AB-E737-EE50-E5AA2F1159D0}"/>
          </ac:grpSpMkLst>
        </pc:grpChg>
        <pc:grpChg chg="mod">
          <ac:chgData name="Nicolas Sundqvist" userId="4ab87a78-26a9-42b5-a94b-25484133fa0b" providerId="ADAL" clId="{9A9EEDBD-574A-4024-B7F7-4FF07B30DFD6}" dt="2023-10-09T09:46:18.757" v="12687"/>
          <ac:grpSpMkLst>
            <pc:docMk/>
            <pc:sldMk cId="2372143480" sldId="300"/>
            <ac:grpSpMk id="45" creationId="{A9B37776-58A8-6CA1-44FB-320AE5D3EE37}"/>
          </ac:grpSpMkLst>
        </pc:grpChg>
        <pc:grpChg chg="add del mod">
          <ac:chgData name="Nicolas Sundqvist" userId="4ab87a78-26a9-42b5-a94b-25484133fa0b" providerId="ADAL" clId="{9A9EEDBD-574A-4024-B7F7-4FF07B30DFD6}" dt="2023-10-10T04:53:15.634" v="15823" actId="478"/>
          <ac:grpSpMkLst>
            <pc:docMk/>
            <pc:sldMk cId="2372143480" sldId="300"/>
            <ac:grpSpMk id="61" creationId="{9F160B01-6460-DC04-BA79-038787456E1C}"/>
          </ac:grpSpMkLst>
        </pc:grpChg>
        <pc:grpChg chg="del">
          <ac:chgData name="Nicolas Sundqvist" userId="4ab87a78-26a9-42b5-a94b-25484133fa0b" providerId="ADAL" clId="{9A9EEDBD-574A-4024-B7F7-4FF07B30DFD6}" dt="2023-10-09T09:45:11.965" v="12685" actId="165"/>
          <ac:grpSpMkLst>
            <pc:docMk/>
            <pc:sldMk cId="2372143480" sldId="300"/>
            <ac:grpSpMk id="61" creationId="{C3D1747E-BBCE-C480-C862-2D15B9B3F4A5}"/>
          </ac:grpSpMkLst>
        </pc:grpChg>
        <pc:grpChg chg="mod topLvl">
          <ac:chgData name="Nicolas Sundqvist" userId="4ab87a78-26a9-42b5-a94b-25484133fa0b" providerId="ADAL" clId="{9A9EEDBD-574A-4024-B7F7-4FF07B30DFD6}" dt="2023-10-09T09:45:16.879" v="12686" actId="164"/>
          <ac:grpSpMkLst>
            <pc:docMk/>
            <pc:sldMk cId="2372143480" sldId="300"/>
            <ac:grpSpMk id="67" creationId="{512DE8D2-59E7-017E-15E9-3C4EFC138DF0}"/>
          </ac:grpSpMkLst>
        </pc:grpChg>
        <pc:grpChg chg="add mod modVis">
          <ac:chgData name="Nicolas Sundqvist" userId="4ab87a78-26a9-42b5-a94b-25484133fa0b" providerId="ADAL" clId="{9A9EEDBD-574A-4024-B7F7-4FF07B30DFD6}" dt="2023-10-09T09:50:05.524" v="12718" actId="14430"/>
          <ac:grpSpMkLst>
            <pc:docMk/>
            <pc:sldMk cId="2372143480" sldId="300"/>
            <ac:grpSpMk id="226" creationId="{AA2FFC50-12F6-8650-677F-A0DEFFCC0334}"/>
          </ac:grpSpMkLst>
        </pc:grpChg>
        <pc:grpChg chg="mod">
          <ac:chgData name="Nicolas Sundqvist" userId="4ab87a78-26a9-42b5-a94b-25484133fa0b" providerId="ADAL" clId="{9A9EEDBD-574A-4024-B7F7-4FF07B30DFD6}" dt="2023-10-09T09:44:27.259" v="12683" actId="1076"/>
          <ac:grpSpMkLst>
            <pc:docMk/>
            <pc:sldMk cId="2372143480" sldId="300"/>
            <ac:grpSpMk id="232" creationId="{03970CEA-27FA-E52F-55E9-19CA2C2196E1}"/>
          </ac:grpSpMkLst>
        </pc:grpChg>
        <pc:grpChg chg="add mod modVis">
          <ac:chgData name="Nicolas Sundqvist" userId="4ab87a78-26a9-42b5-a94b-25484133fa0b" providerId="ADAL" clId="{9A9EEDBD-574A-4024-B7F7-4FF07B30DFD6}" dt="2023-10-09T09:50:02.060" v="12717" actId="14430"/>
          <ac:grpSpMkLst>
            <pc:docMk/>
            <pc:sldMk cId="2372143480" sldId="300"/>
            <ac:grpSpMk id="254" creationId="{1611D5EB-0239-3B77-B46C-9ADD8E74DE0B}"/>
          </ac:grpSpMkLst>
        </pc:grpChg>
        <pc:grpChg chg="add mod modVis">
          <ac:chgData name="Nicolas Sundqvist" userId="4ab87a78-26a9-42b5-a94b-25484133fa0b" providerId="ADAL" clId="{9A9EEDBD-574A-4024-B7F7-4FF07B30DFD6}" dt="2023-10-09T09:49:53.500" v="12715" actId="14429"/>
          <ac:grpSpMkLst>
            <pc:docMk/>
            <pc:sldMk cId="2372143480" sldId="300"/>
            <ac:grpSpMk id="272" creationId="{277DB6B3-3EA4-5297-864E-EC8E2C34CE68}"/>
          </ac:grpSpMkLst>
        </pc:grpChg>
        <pc:grpChg chg="add mod modVis">
          <ac:chgData name="Nicolas Sundqvist" userId="4ab87a78-26a9-42b5-a94b-25484133fa0b" providerId="ADAL" clId="{9A9EEDBD-574A-4024-B7F7-4FF07B30DFD6}" dt="2023-10-09T09:55:25.912" v="12750" actId="14430"/>
          <ac:grpSpMkLst>
            <pc:docMk/>
            <pc:sldMk cId="2372143480" sldId="300"/>
            <ac:grpSpMk id="273" creationId="{106D526E-B3AD-37C0-BB9F-DE2744DE28E7}"/>
          </ac:grpSpMkLst>
        </pc:grpChg>
        <pc:cxnChg chg="mod">
          <ac:chgData name="Nicolas Sundqvist" userId="4ab87a78-26a9-42b5-a94b-25484133fa0b" providerId="ADAL" clId="{9A9EEDBD-574A-4024-B7F7-4FF07B30DFD6}" dt="2023-10-09T09:46:18.757" v="12687"/>
          <ac:cxnSpMkLst>
            <pc:docMk/>
            <pc:sldMk cId="2372143480" sldId="300"/>
            <ac:cxnSpMk id="25" creationId="{5CC8EC8F-52ED-72A5-33BE-3C865A709630}"/>
          </ac:cxnSpMkLst>
        </pc:cxnChg>
        <pc:cxnChg chg="mod">
          <ac:chgData name="Nicolas Sundqvist" userId="4ab87a78-26a9-42b5-a94b-25484133fa0b" providerId="ADAL" clId="{9A9EEDBD-574A-4024-B7F7-4FF07B30DFD6}" dt="2023-10-09T09:46:18.757" v="12687"/>
          <ac:cxnSpMkLst>
            <pc:docMk/>
            <pc:sldMk cId="2372143480" sldId="300"/>
            <ac:cxnSpMk id="26" creationId="{C1C84DD6-D476-36C5-0904-56B5A6BCC5B5}"/>
          </ac:cxnSpMkLst>
        </pc:cxnChg>
        <pc:cxnChg chg="mod">
          <ac:chgData name="Nicolas Sundqvist" userId="4ab87a78-26a9-42b5-a94b-25484133fa0b" providerId="ADAL" clId="{9A9EEDBD-574A-4024-B7F7-4FF07B30DFD6}" dt="2023-10-09T09:46:18.757" v="12687"/>
          <ac:cxnSpMkLst>
            <pc:docMk/>
            <pc:sldMk cId="2372143480" sldId="300"/>
            <ac:cxnSpMk id="27" creationId="{E3D7F05F-A0B6-8854-809F-15552C06BD4F}"/>
          </ac:cxnSpMkLst>
        </pc:cxnChg>
        <pc:cxnChg chg="mod">
          <ac:chgData name="Nicolas Sundqvist" userId="4ab87a78-26a9-42b5-a94b-25484133fa0b" providerId="ADAL" clId="{9A9EEDBD-574A-4024-B7F7-4FF07B30DFD6}" dt="2023-10-09T09:46:18.757" v="12687"/>
          <ac:cxnSpMkLst>
            <pc:docMk/>
            <pc:sldMk cId="2372143480" sldId="300"/>
            <ac:cxnSpMk id="28" creationId="{963B00DA-8612-7CA4-F88D-13B10EE88B24}"/>
          </ac:cxnSpMkLst>
        </pc:cxnChg>
        <pc:cxnChg chg="mod">
          <ac:chgData name="Nicolas Sundqvist" userId="4ab87a78-26a9-42b5-a94b-25484133fa0b" providerId="ADAL" clId="{9A9EEDBD-574A-4024-B7F7-4FF07B30DFD6}" dt="2023-10-09T09:46:18.757" v="12687"/>
          <ac:cxnSpMkLst>
            <pc:docMk/>
            <pc:sldMk cId="2372143480" sldId="300"/>
            <ac:cxnSpMk id="29" creationId="{BD8994FA-FCF6-18B5-3937-C9A654DE506B}"/>
          </ac:cxnSpMkLst>
        </pc:cxnChg>
        <pc:cxnChg chg="mod">
          <ac:chgData name="Nicolas Sundqvist" userId="4ab87a78-26a9-42b5-a94b-25484133fa0b" providerId="ADAL" clId="{9A9EEDBD-574A-4024-B7F7-4FF07B30DFD6}" dt="2023-10-09T09:46:18.757" v="12687"/>
          <ac:cxnSpMkLst>
            <pc:docMk/>
            <pc:sldMk cId="2372143480" sldId="300"/>
            <ac:cxnSpMk id="38" creationId="{0E34171F-92CB-811A-0450-31A68CE43A99}"/>
          </ac:cxnSpMkLst>
        </pc:cxnChg>
        <pc:cxnChg chg="mod">
          <ac:chgData name="Nicolas Sundqvist" userId="4ab87a78-26a9-42b5-a94b-25484133fa0b" providerId="ADAL" clId="{9A9EEDBD-574A-4024-B7F7-4FF07B30DFD6}" dt="2023-10-09T09:46:18.757" v="12687"/>
          <ac:cxnSpMkLst>
            <pc:docMk/>
            <pc:sldMk cId="2372143480" sldId="300"/>
            <ac:cxnSpMk id="42" creationId="{C875D4D3-D94E-B2F2-20B9-8A4F9B141721}"/>
          </ac:cxnSpMkLst>
        </pc:cxnChg>
        <pc:cxnChg chg="mod">
          <ac:chgData name="Nicolas Sundqvist" userId="4ab87a78-26a9-42b5-a94b-25484133fa0b" providerId="ADAL" clId="{9A9EEDBD-574A-4024-B7F7-4FF07B30DFD6}" dt="2023-10-09T09:46:18.757" v="12687"/>
          <ac:cxnSpMkLst>
            <pc:docMk/>
            <pc:sldMk cId="2372143480" sldId="300"/>
            <ac:cxnSpMk id="43" creationId="{5F03746E-D66C-125D-D5E1-2E813C697BEF}"/>
          </ac:cxnSpMkLst>
        </pc:cxnChg>
        <pc:cxnChg chg="mod">
          <ac:chgData name="Nicolas Sundqvist" userId="4ab87a78-26a9-42b5-a94b-25484133fa0b" providerId="ADAL" clId="{9A9EEDBD-574A-4024-B7F7-4FF07B30DFD6}" dt="2023-10-09T09:46:18.757" v="12687"/>
          <ac:cxnSpMkLst>
            <pc:docMk/>
            <pc:sldMk cId="2372143480" sldId="300"/>
            <ac:cxnSpMk id="44" creationId="{2A98AA5F-3DF3-9F25-0D33-27538FBB3E8A}"/>
          </ac:cxnSpMkLst>
        </pc:cxnChg>
        <pc:cxnChg chg="mod topLvl">
          <ac:chgData name="Nicolas Sundqvist" userId="4ab87a78-26a9-42b5-a94b-25484133fa0b" providerId="ADAL" clId="{9A9EEDBD-574A-4024-B7F7-4FF07B30DFD6}" dt="2023-10-09T09:45:16.879" v="12686" actId="164"/>
          <ac:cxnSpMkLst>
            <pc:docMk/>
            <pc:sldMk cId="2372143480" sldId="300"/>
            <ac:cxnSpMk id="63" creationId="{F35154D5-C414-7E11-E416-B2F3E773DEA1}"/>
          </ac:cxnSpMkLst>
        </pc:cxnChg>
        <pc:cxnChg chg="mod topLvl">
          <ac:chgData name="Nicolas Sundqvist" userId="4ab87a78-26a9-42b5-a94b-25484133fa0b" providerId="ADAL" clId="{9A9EEDBD-574A-4024-B7F7-4FF07B30DFD6}" dt="2023-10-09T09:45:16.879" v="12686" actId="164"/>
          <ac:cxnSpMkLst>
            <pc:docMk/>
            <pc:sldMk cId="2372143480" sldId="300"/>
            <ac:cxnSpMk id="64" creationId="{E8797CC6-1428-8220-38D8-36FE70AC1569}"/>
          </ac:cxnSpMkLst>
        </pc:cxnChg>
        <pc:cxnChg chg="mod topLvl">
          <ac:chgData name="Nicolas Sundqvist" userId="4ab87a78-26a9-42b5-a94b-25484133fa0b" providerId="ADAL" clId="{9A9EEDBD-574A-4024-B7F7-4FF07B30DFD6}" dt="2023-10-09T09:45:16.879" v="12686" actId="164"/>
          <ac:cxnSpMkLst>
            <pc:docMk/>
            <pc:sldMk cId="2372143480" sldId="300"/>
            <ac:cxnSpMk id="65" creationId="{E215D1CB-67DF-31CA-109F-BCD5F7A3417C}"/>
          </ac:cxnSpMkLst>
        </pc:cxnChg>
        <pc:cxnChg chg="mod topLvl">
          <ac:chgData name="Nicolas Sundqvist" userId="4ab87a78-26a9-42b5-a94b-25484133fa0b" providerId="ADAL" clId="{9A9EEDBD-574A-4024-B7F7-4FF07B30DFD6}" dt="2023-10-09T09:45:16.879" v="12686" actId="164"/>
          <ac:cxnSpMkLst>
            <pc:docMk/>
            <pc:sldMk cId="2372143480" sldId="300"/>
            <ac:cxnSpMk id="66" creationId="{17810EF5-DF0F-383C-B748-FA704043A9A8}"/>
          </ac:cxnSpMkLst>
        </pc:cxnChg>
        <pc:cxnChg chg="mod topLvl">
          <ac:chgData name="Nicolas Sundqvist" userId="4ab87a78-26a9-42b5-a94b-25484133fa0b" providerId="ADAL" clId="{9A9EEDBD-574A-4024-B7F7-4FF07B30DFD6}" dt="2023-10-09T09:45:16.879" v="12686" actId="164"/>
          <ac:cxnSpMkLst>
            <pc:docMk/>
            <pc:sldMk cId="2372143480" sldId="300"/>
            <ac:cxnSpMk id="68" creationId="{FAAB2D73-15B1-E33C-16B3-66AABCCEE1DB}"/>
          </ac:cxnSpMkLst>
        </pc:cxnChg>
        <pc:cxnChg chg="mod topLvl">
          <ac:chgData name="Nicolas Sundqvist" userId="4ab87a78-26a9-42b5-a94b-25484133fa0b" providerId="ADAL" clId="{9A9EEDBD-574A-4024-B7F7-4FF07B30DFD6}" dt="2023-10-09T09:45:16.879" v="12686" actId="164"/>
          <ac:cxnSpMkLst>
            <pc:docMk/>
            <pc:sldMk cId="2372143480" sldId="300"/>
            <ac:cxnSpMk id="69" creationId="{8F6876E9-E27A-109F-4FCC-16941433F380}"/>
          </ac:cxnSpMkLst>
        </pc:cxnChg>
        <pc:cxnChg chg="mod topLvl">
          <ac:chgData name="Nicolas Sundqvist" userId="4ab87a78-26a9-42b5-a94b-25484133fa0b" providerId="ADAL" clId="{9A9EEDBD-574A-4024-B7F7-4FF07B30DFD6}" dt="2023-10-09T09:45:16.879" v="12686" actId="164"/>
          <ac:cxnSpMkLst>
            <pc:docMk/>
            <pc:sldMk cId="2372143480" sldId="300"/>
            <ac:cxnSpMk id="70" creationId="{0D774470-D8B8-599D-F537-A98B78CEFFED}"/>
          </ac:cxnSpMkLst>
        </pc:cxnChg>
        <pc:cxnChg chg="mod topLvl">
          <ac:chgData name="Nicolas Sundqvist" userId="4ab87a78-26a9-42b5-a94b-25484133fa0b" providerId="ADAL" clId="{9A9EEDBD-574A-4024-B7F7-4FF07B30DFD6}" dt="2023-10-09T09:45:16.879" v="12686" actId="164"/>
          <ac:cxnSpMkLst>
            <pc:docMk/>
            <pc:sldMk cId="2372143480" sldId="300"/>
            <ac:cxnSpMk id="71" creationId="{4954B34E-4E68-B6EE-8BF8-14FD0EAACDDC}"/>
          </ac:cxnSpMkLst>
        </pc:cxnChg>
        <pc:cxnChg chg="mod topLvl">
          <ac:chgData name="Nicolas Sundqvist" userId="4ab87a78-26a9-42b5-a94b-25484133fa0b" providerId="ADAL" clId="{9A9EEDBD-574A-4024-B7F7-4FF07B30DFD6}" dt="2023-10-09T09:45:16.879" v="12686" actId="164"/>
          <ac:cxnSpMkLst>
            <pc:docMk/>
            <pc:sldMk cId="2372143480" sldId="300"/>
            <ac:cxnSpMk id="72" creationId="{57160885-1623-EBE8-27C8-A9EFFAED5B69}"/>
          </ac:cxnSpMkLst>
        </pc:cxnChg>
        <pc:cxnChg chg="mod topLvl">
          <ac:chgData name="Nicolas Sundqvist" userId="4ab87a78-26a9-42b5-a94b-25484133fa0b" providerId="ADAL" clId="{9A9EEDBD-574A-4024-B7F7-4FF07B30DFD6}" dt="2023-10-09T09:45:16.879" v="12686" actId="164"/>
          <ac:cxnSpMkLst>
            <pc:docMk/>
            <pc:sldMk cId="2372143480" sldId="300"/>
            <ac:cxnSpMk id="73" creationId="{A81A9283-0163-9C18-4D98-866F3589CE05}"/>
          </ac:cxnSpMkLst>
        </pc:cxnChg>
        <pc:cxnChg chg="mod">
          <ac:chgData name="Nicolas Sundqvist" userId="4ab87a78-26a9-42b5-a94b-25484133fa0b" providerId="ADAL" clId="{9A9EEDBD-574A-4024-B7F7-4FF07B30DFD6}" dt="2023-10-09T09:45:11.965" v="12685" actId="165"/>
          <ac:cxnSpMkLst>
            <pc:docMk/>
            <pc:sldMk cId="2372143480" sldId="300"/>
            <ac:cxnSpMk id="75" creationId="{17847259-1D42-AF7F-9D1F-F5BB3DF7D463}"/>
          </ac:cxnSpMkLst>
        </pc:cxnChg>
        <pc:cxnChg chg="mod">
          <ac:chgData name="Nicolas Sundqvist" userId="4ab87a78-26a9-42b5-a94b-25484133fa0b" providerId="ADAL" clId="{9A9EEDBD-574A-4024-B7F7-4FF07B30DFD6}" dt="2023-10-09T09:45:11.965" v="12685" actId="165"/>
          <ac:cxnSpMkLst>
            <pc:docMk/>
            <pc:sldMk cId="2372143480" sldId="300"/>
            <ac:cxnSpMk id="76" creationId="{996A5CB3-1E4C-7829-F3B5-74FE7DB52FA6}"/>
          </ac:cxnSpMkLst>
        </pc:cxnChg>
        <pc:cxnChg chg="mod">
          <ac:chgData name="Nicolas Sundqvist" userId="4ab87a78-26a9-42b5-a94b-25484133fa0b" providerId="ADAL" clId="{9A9EEDBD-574A-4024-B7F7-4FF07B30DFD6}" dt="2023-10-09T09:45:16.879" v="12686" actId="164"/>
          <ac:cxnSpMkLst>
            <pc:docMk/>
            <pc:sldMk cId="2372143480" sldId="300"/>
            <ac:cxnSpMk id="91" creationId="{1CB5F208-385A-0C59-9D39-E38B3C1D18D4}"/>
          </ac:cxnSpMkLst>
        </pc:cxnChg>
        <pc:cxnChg chg="mod">
          <ac:chgData name="Nicolas Sundqvist" userId="4ab87a78-26a9-42b5-a94b-25484133fa0b" providerId="ADAL" clId="{9A9EEDBD-574A-4024-B7F7-4FF07B30DFD6}" dt="2023-10-09T09:46:18.757" v="12687"/>
          <ac:cxnSpMkLst>
            <pc:docMk/>
            <pc:sldMk cId="2372143480" sldId="300"/>
            <ac:cxnSpMk id="227" creationId="{B0E70BD0-51D4-70DE-03B4-A30DAE01EB19}"/>
          </ac:cxnSpMkLst>
        </pc:cxnChg>
        <pc:cxnChg chg="mod">
          <ac:chgData name="Nicolas Sundqvist" userId="4ab87a78-26a9-42b5-a94b-25484133fa0b" providerId="ADAL" clId="{9A9EEDBD-574A-4024-B7F7-4FF07B30DFD6}" dt="2023-10-09T09:46:18.757" v="12687"/>
          <ac:cxnSpMkLst>
            <pc:docMk/>
            <pc:sldMk cId="2372143480" sldId="300"/>
            <ac:cxnSpMk id="229" creationId="{F6592006-D3EC-2369-372C-76950D453987}"/>
          </ac:cxnSpMkLst>
        </pc:cxnChg>
        <pc:cxnChg chg="mod">
          <ac:chgData name="Nicolas Sundqvist" userId="4ab87a78-26a9-42b5-a94b-25484133fa0b" providerId="ADAL" clId="{9A9EEDBD-574A-4024-B7F7-4FF07B30DFD6}" dt="2023-10-09T09:46:18.757" v="12687"/>
          <ac:cxnSpMkLst>
            <pc:docMk/>
            <pc:sldMk cId="2372143480" sldId="300"/>
            <ac:cxnSpMk id="231" creationId="{6BCAE823-8205-428D-B622-F2A5E0BFE75D}"/>
          </ac:cxnSpMkLst>
        </pc:cxnChg>
        <pc:cxnChg chg="mod">
          <ac:chgData name="Nicolas Sundqvist" userId="4ab87a78-26a9-42b5-a94b-25484133fa0b" providerId="ADAL" clId="{9A9EEDBD-574A-4024-B7F7-4FF07B30DFD6}" dt="2023-10-09T09:46:18.757" v="12687"/>
          <ac:cxnSpMkLst>
            <pc:docMk/>
            <pc:sldMk cId="2372143480" sldId="300"/>
            <ac:cxnSpMk id="252" creationId="{E6063F69-B388-791B-826B-94D285C1F024}"/>
          </ac:cxnSpMkLst>
        </pc:cxnChg>
        <pc:cxnChg chg="mod">
          <ac:chgData name="Nicolas Sundqvist" userId="4ab87a78-26a9-42b5-a94b-25484133fa0b" providerId="ADAL" clId="{9A9EEDBD-574A-4024-B7F7-4FF07B30DFD6}" dt="2023-10-09T09:46:18.757" v="12687"/>
          <ac:cxnSpMkLst>
            <pc:docMk/>
            <pc:sldMk cId="2372143480" sldId="300"/>
            <ac:cxnSpMk id="253" creationId="{43BC0228-FD6D-9A9B-6AC1-BF14862BA94A}"/>
          </ac:cxnSpMkLst>
        </pc:cxnChg>
        <pc:cxnChg chg="mod">
          <ac:chgData name="Nicolas Sundqvist" userId="4ab87a78-26a9-42b5-a94b-25484133fa0b" providerId="ADAL" clId="{9A9EEDBD-574A-4024-B7F7-4FF07B30DFD6}" dt="2023-10-09T09:46:18.757" v="12687"/>
          <ac:cxnSpMkLst>
            <pc:docMk/>
            <pc:sldMk cId="2372143480" sldId="300"/>
            <ac:cxnSpMk id="256" creationId="{D24B08F1-DB67-107A-4E98-E306564F203A}"/>
          </ac:cxnSpMkLst>
        </pc:cxnChg>
        <pc:cxnChg chg="mod">
          <ac:chgData name="Nicolas Sundqvist" userId="4ab87a78-26a9-42b5-a94b-25484133fa0b" providerId="ADAL" clId="{9A9EEDBD-574A-4024-B7F7-4FF07B30DFD6}" dt="2023-10-09T09:46:18.757" v="12687"/>
          <ac:cxnSpMkLst>
            <pc:docMk/>
            <pc:sldMk cId="2372143480" sldId="300"/>
            <ac:cxnSpMk id="257" creationId="{AD6F8F69-E188-C2CD-40D0-6842077EC50E}"/>
          </ac:cxnSpMkLst>
        </pc:cxnChg>
        <pc:cxnChg chg="mod">
          <ac:chgData name="Nicolas Sundqvist" userId="4ab87a78-26a9-42b5-a94b-25484133fa0b" providerId="ADAL" clId="{9A9EEDBD-574A-4024-B7F7-4FF07B30DFD6}" dt="2023-10-09T09:46:18.757" v="12687"/>
          <ac:cxnSpMkLst>
            <pc:docMk/>
            <pc:sldMk cId="2372143480" sldId="300"/>
            <ac:cxnSpMk id="258" creationId="{5036D6CB-D713-47BC-72F2-EFBD80B2CB60}"/>
          </ac:cxnSpMkLst>
        </pc:cxnChg>
        <pc:cxnChg chg="mod">
          <ac:chgData name="Nicolas Sundqvist" userId="4ab87a78-26a9-42b5-a94b-25484133fa0b" providerId="ADAL" clId="{9A9EEDBD-574A-4024-B7F7-4FF07B30DFD6}" dt="2023-10-09T09:46:18.757" v="12687"/>
          <ac:cxnSpMkLst>
            <pc:docMk/>
            <pc:sldMk cId="2372143480" sldId="300"/>
            <ac:cxnSpMk id="259" creationId="{E2A23CB5-579B-6740-2D80-C664B743ABEB}"/>
          </ac:cxnSpMkLst>
        </pc:cxnChg>
        <pc:cxnChg chg="mod">
          <ac:chgData name="Nicolas Sundqvist" userId="4ab87a78-26a9-42b5-a94b-25484133fa0b" providerId="ADAL" clId="{9A9EEDBD-574A-4024-B7F7-4FF07B30DFD6}" dt="2023-10-09T09:46:18.757" v="12687"/>
          <ac:cxnSpMkLst>
            <pc:docMk/>
            <pc:sldMk cId="2372143480" sldId="300"/>
            <ac:cxnSpMk id="260" creationId="{F644DC30-A76C-E1DE-0061-0845509C0656}"/>
          </ac:cxnSpMkLst>
        </pc:cxnChg>
        <pc:cxnChg chg="mod">
          <ac:chgData name="Nicolas Sundqvist" userId="4ab87a78-26a9-42b5-a94b-25484133fa0b" providerId="ADAL" clId="{9A9EEDBD-574A-4024-B7F7-4FF07B30DFD6}" dt="2023-10-09T09:46:18.757" v="12687"/>
          <ac:cxnSpMkLst>
            <pc:docMk/>
            <pc:sldMk cId="2372143480" sldId="300"/>
            <ac:cxnSpMk id="261" creationId="{BA164C38-E276-61DA-70B6-29F9280A003A}"/>
          </ac:cxnSpMkLst>
        </pc:cxnChg>
        <pc:cxnChg chg="mod">
          <ac:chgData name="Nicolas Sundqvist" userId="4ab87a78-26a9-42b5-a94b-25484133fa0b" providerId="ADAL" clId="{9A9EEDBD-574A-4024-B7F7-4FF07B30DFD6}" dt="2023-10-10T04:52:37.447" v="15819"/>
          <ac:cxnSpMkLst>
            <pc:docMk/>
            <pc:sldMk cId="2372143480" sldId="300"/>
            <ac:cxnSpMk id="262" creationId="{5FA0D27B-D474-0E63-9BEF-3463F2437324}"/>
          </ac:cxnSpMkLst>
        </pc:cxnChg>
        <pc:cxnChg chg="mod">
          <ac:chgData name="Nicolas Sundqvist" userId="4ab87a78-26a9-42b5-a94b-25484133fa0b" providerId="ADAL" clId="{9A9EEDBD-574A-4024-B7F7-4FF07B30DFD6}" dt="2023-10-09T09:46:18.757" v="12687"/>
          <ac:cxnSpMkLst>
            <pc:docMk/>
            <pc:sldMk cId="2372143480" sldId="300"/>
            <ac:cxnSpMk id="263" creationId="{6999821C-B962-22DC-5113-BDB969FA8EA5}"/>
          </ac:cxnSpMkLst>
        </pc:cxnChg>
        <pc:cxnChg chg="mod">
          <ac:chgData name="Nicolas Sundqvist" userId="4ab87a78-26a9-42b5-a94b-25484133fa0b" providerId="ADAL" clId="{9A9EEDBD-574A-4024-B7F7-4FF07B30DFD6}" dt="2023-10-09T09:46:18.757" v="12687"/>
          <ac:cxnSpMkLst>
            <pc:docMk/>
            <pc:sldMk cId="2372143480" sldId="300"/>
            <ac:cxnSpMk id="265" creationId="{97EA9E84-F6C6-7039-3395-D9A8B727A9E9}"/>
          </ac:cxnSpMkLst>
        </pc:cxnChg>
        <pc:cxnChg chg="mod">
          <ac:chgData name="Nicolas Sundqvist" userId="4ab87a78-26a9-42b5-a94b-25484133fa0b" providerId="ADAL" clId="{9A9EEDBD-574A-4024-B7F7-4FF07B30DFD6}" dt="2023-10-09T09:46:18.757" v="12687"/>
          <ac:cxnSpMkLst>
            <pc:docMk/>
            <pc:sldMk cId="2372143480" sldId="300"/>
            <ac:cxnSpMk id="266" creationId="{F264798E-FF22-6569-9E37-40D3DB0E0C0F}"/>
          </ac:cxnSpMkLst>
        </pc:cxnChg>
        <pc:cxnChg chg="add mod">
          <ac:chgData name="Nicolas Sundqvist" userId="4ab87a78-26a9-42b5-a94b-25484133fa0b" providerId="ADAL" clId="{9A9EEDBD-574A-4024-B7F7-4FF07B30DFD6}" dt="2023-10-09T09:48:08.901" v="12703" actId="208"/>
          <ac:cxnSpMkLst>
            <pc:docMk/>
            <pc:sldMk cId="2372143480" sldId="300"/>
            <ac:cxnSpMk id="267" creationId="{446A7E0B-6432-F9BE-7489-F3B48703BF81}"/>
          </ac:cxnSpMkLst>
        </pc:cxnChg>
        <pc:cxnChg chg="add mod">
          <ac:chgData name="Nicolas Sundqvist" userId="4ab87a78-26a9-42b5-a94b-25484133fa0b" providerId="ADAL" clId="{9A9EEDBD-574A-4024-B7F7-4FF07B30DFD6}" dt="2023-10-09T09:48:08.901" v="12703" actId="208"/>
          <ac:cxnSpMkLst>
            <pc:docMk/>
            <pc:sldMk cId="2372143480" sldId="300"/>
            <ac:cxnSpMk id="268" creationId="{A9104989-551F-6E01-8D5F-58C85CD04167}"/>
          </ac:cxnSpMkLst>
        </pc:cxnChg>
        <pc:cxnChg chg="add mod">
          <ac:chgData name="Nicolas Sundqvist" userId="4ab87a78-26a9-42b5-a94b-25484133fa0b" providerId="ADAL" clId="{9A9EEDBD-574A-4024-B7F7-4FF07B30DFD6}" dt="2023-10-09T09:48:08.901" v="12703" actId="208"/>
          <ac:cxnSpMkLst>
            <pc:docMk/>
            <pc:sldMk cId="2372143480" sldId="300"/>
            <ac:cxnSpMk id="269" creationId="{E4616569-2309-074C-2C8E-EF5BE2B0E2F4}"/>
          </ac:cxnSpMkLst>
        </pc:cxnChg>
        <pc:cxnChg chg="add mod">
          <ac:chgData name="Nicolas Sundqvist" userId="4ab87a78-26a9-42b5-a94b-25484133fa0b" providerId="ADAL" clId="{9A9EEDBD-574A-4024-B7F7-4FF07B30DFD6}" dt="2023-10-09T09:48:08.901" v="12703" actId="208"/>
          <ac:cxnSpMkLst>
            <pc:docMk/>
            <pc:sldMk cId="2372143480" sldId="300"/>
            <ac:cxnSpMk id="270" creationId="{32EF327A-8D5A-DC56-3011-A02CDB967AFF}"/>
          </ac:cxnSpMkLst>
        </pc:cxnChg>
        <pc:cxnChg chg="add mod">
          <ac:chgData name="Nicolas Sundqvist" userId="4ab87a78-26a9-42b5-a94b-25484133fa0b" providerId="ADAL" clId="{9A9EEDBD-574A-4024-B7F7-4FF07B30DFD6}" dt="2023-10-09T09:48:08.901" v="12703" actId="208"/>
          <ac:cxnSpMkLst>
            <pc:docMk/>
            <pc:sldMk cId="2372143480" sldId="300"/>
            <ac:cxnSpMk id="271" creationId="{3FA3E033-104F-D0FA-19CF-2F08016DAC78}"/>
          </ac:cxnSpMkLst>
        </pc:cxnChg>
        <pc:cxnChg chg="mod">
          <ac:chgData name="Nicolas Sundqvist" userId="4ab87a78-26a9-42b5-a94b-25484133fa0b" providerId="ADAL" clId="{9A9EEDBD-574A-4024-B7F7-4FF07B30DFD6}" dt="2023-10-09T09:54:04.779" v="12739"/>
          <ac:cxnSpMkLst>
            <pc:docMk/>
            <pc:sldMk cId="2372143480" sldId="300"/>
            <ac:cxnSpMk id="274" creationId="{F68351DC-BFF0-3121-79B2-1E67955C480A}"/>
          </ac:cxnSpMkLst>
        </pc:cxnChg>
        <pc:cxnChg chg="mod">
          <ac:chgData name="Nicolas Sundqvist" userId="4ab87a78-26a9-42b5-a94b-25484133fa0b" providerId="ADAL" clId="{9A9EEDBD-574A-4024-B7F7-4FF07B30DFD6}" dt="2023-10-09T09:54:04.779" v="12739"/>
          <ac:cxnSpMkLst>
            <pc:docMk/>
            <pc:sldMk cId="2372143480" sldId="300"/>
            <ac:cxnSpMk id="275" creationId="{36252C16-894A-AF81-FFB8-B6125570F20F}"/>
          </ac:cxnSpMkLst>
        </pc:cxnChg>
        <pc:cxnChg chg="mod">
          <ac:chgData name="Nicolas Sundqvist" userId="4ab87a78-26a9-42b5-a94b-25484133fa0b" providerId="ADAL" clId="{9A9EEDBD-574A-4024-B7F7-4FF07B30DFD6}" dt="2023-10-09T09:54:04.779" v="12739"/>
          <ac:cxnSpMkLst>
            <pc:docMk/>
            <pc:sldMk cId="2372143480" sldId="300"/>
            <ac:cxnSpMk id="276" creationId="{B002D6A0-209C-6A47-64EB-1C81845C9A8B}"/>
          </ac:cxnSpMkLst>
        </pc:cxnChg>
        <pc:cxnChg chg="mod">
          <ac:chgData name="Nicolas Sundqvist" userId="4ab87a78-26a9-42b5-a94b-25484133fa0b" providerId="ADAL" clId="{9A9EEDBD-574A-4024-B7F7-4FF07B30DFD6}" dt="2023-10-09T09:54:04.779" v="12739"/>
          <ac:cxnSpMkLst>
            <pc:docMk/>
            <pc:sldMk cId="2372143480" sldId="300"/>
            <ac:cxnSpMk id="277" creationId="{3E9B944D-A406-9712-75E7-2DAC550E3743}"/>
          </ac:cxnSpMkLst>
        </pc:cxnChg>
        <pc:cxnChg chg="mod">
          <ac:chgData name="Nicolas Sundqvist" userId="4ab87a78-26a9-42b5-a94b-25484133fa0b" providerId="ADAL" clId="{9A9EEDBD-574A-4024-B7F7-4FF07B30DFD6}" dt="2023-10-09T09:54:04.779" v="12739"/>
          <ac:cxnSpMkLst>
            <pc:docMk/>
            <pc:sldMk cId="2372143480" sldId="300"/>
            <ac:cxnSpMk id="278" creationId="{C28D8718-5501-2307-A0F2-D9E9AFD019AA}"/>
          </ac:cxnSpMkLst>
        </pc:cxnChg>
        <pc:cxnChg chg="mod">
          <ac:chgData name="Nicolas Sundqvist" userId="4ab87a78-26a9-42b5-a94b-25484133fa0b" providerId="ADAL" clId="{9A9EEDBD-574A-4024-B7F7-4FF07B30DFD6}" dt="2023-10-09T09:54:04.779" v="12739"/>
          <ac:cxnSpMkLst>
            <pc:docMk/>
            <pc:sldMk cId="2372143480" sldId="300"/>
            <ac:cxnSpMk id="279" creationId="{5C33F0DB-0CDD-BD59-C240-2F951D6FB34F}"/>
          </ac:cxnSpMkLst>
        </pc:cxnChg>
        <pc:cxnChg chg="mod">
          <ac:chgData name="Nicolas Sundqvist" userId="4ab87a78-26a9-42b5-a94b-25484133fa0b" providerId="ADAL" clId="{9A9EEDBD-574A-4024-B7F7-4FF07B30DFD6}" dt="2023-10-09T09:54:04.779" v="12739"/>
          <ac:cxnSpMkLst>
            <pc:docMk/>
            <pc:sldMk cId="2372143480" sldId="300"/>
            <ac:cxnSpMk id="280" creationId="{40C68D31-C7D1-29B0-94DB-BE7D08F048C3}"/>
          </ac:cxnSpMkLst>
        </pc:cxnChg>
        <pc:cxnChg chg="mod">
          <ac:chgData name="Nicolas Sundqvist" userId="4ab87a78-26a9-42b5-a94b-25484133fa0b" providerId="ADAL" clId="{9A9EEDBD-574A-4024-B7F7-4FF07B30DFD6}" dt="2023-10-10T04:52:37.447" v="15819"/>
          <ac:cxnSpMkLst>
            <pc:docMk/>
            <pc:sldMk cId="2372143480" sldId="300"/>
            <ac:cxnSpMk id="282" creationId="{A9C5442C-AEBB-14D0-0126-314CC7D7535B}"/>
          </ac:cxnSpMkLst>
        </pc:cxnChg>
        <pc:cxnChg chg="mod">
          <ac:chgData name="Nicolas Sundqvist" userId="4ab87a78-26a9-42b5-a94b-25484133fa0b" providerId="ADAL" clId="{9A9EEDBD-574A-4024-B7F7-4FF07B30DFD6}" dt="2023-10-10T04:52:37.447" v="15819"/>
          <ac:cxnSpMkLst>
            <pc:docMk/>
            <pc:sldMk cId="2372143480" sldId="300"/>
            <ac:cxnSpMk id="283" creationId="{DE9897CD-4E8F-F719-7336-793D9F93DB31}"/>
          </ac:cxnSpMkLst>
        </pc:cxnChg>
        <pc:cxnChg chg="mod">
          <ac:chgData name="Nicolas Sundqvist" userId="4ab87a78-26a9-42b5-a94b-25484133fa0b" providerId="ADAL" clId="{9A9EEDBD-574A-4024-B7F7-4FF07B30DFD6}" dt="2023-10-10T04:52:37.447" v="15819"/>
          <ac:cxnSpMkLst>
            <pc:docMk/>
            <pc:sldMk cId="2372143480" sldId="300"/>
            <ac:cxnSpMk id="284" creationId="{3EEF61AC-B6D3-3D9C-BEC8-908671AD1484}"/>
          </ac:cxnSpMkLst>
        </pc:cxnChg>
        <pc:cxnChg chg="mod">
          <ac:chgData name="Nicolas Sundqvist" userId="4ab87a78-26a9-42b5-a94b-25484133fa0b" providerId="ADAL" clId="{9A9EEDBD-574A-4024-B7F7-4FF07B30DFD6}" dt="2023-10-10T04:52:37.447" v="15819"/>
          <ac:cxnSpMkLst>
            <pc:docMk/>
            <pc:sldMk cId="2372143480" sldId="300"/>
            <ac:cxnSpMk id="285" creationId="{1D45DAF0-9793-11FC-DC85-0A4C186330F3}"/>
          </ac:cxnSpMkLst>
        </pc:cxnChg>
        <pc:cxnChg chg="mod">
          <ac:chgData name="Nicolas Sundqvist" userId="4ab87a78-26a9-42b5-a94b-25484133fa0b" providerId="ADAL" clId="{9A9EEDBD-574A-4024-B7F7-4FF07B30DFD6}" dt="2023-10-10T04:52:37.447" v="15819"/>
          <ac:cxnSpMkLst>
            <pc:docMk/>
            <pc:sldMk cId="2372143480" sldId="300"/>
            <ac:cxnSpMk id="286" creationId="{4CCBB995-A62E-3B7F-14E9-5420AB4F2C0E}"/>
          </ac:cxnSpMkLst>
        </pc:cxnChg>
        <pc:cxnChg chg="mod">
          <ac:chgData name="Nicolas Sundqvist" userId="4ab87a78-26a9-42b5-a94b-25484133fa0b" providerId="ADAL" clId="{9A9EEDBD-574A-4024-B7F7-4FF07B30DFD6}" dt="2023-10-10T04:52:37.447" v="15819"/>
          <ac:cxnSpMkLst>
            <pc:docMk/>
            <pc:sldMk cId="2372143480" sldId="300"/>
            <ac:cxnSpMk id="287" creationId="{3F354D72-49F2-92B4-2ECD-006B48D6898B}"/>
          </ac:cxnSpMkLst>
        </pc:cxnChg>
      </pc:sldChg>
      <pc:sldChg chg="addSp delSp modSp add del mod ord modAnim">
        <pc:chgData name="Nicolas Sundqvist" userId="4ab87a78-26a9-42b5-a94b-25484133fa0b" providerId="ADAL" clId="{9A9EEDBD-574A-4024-B7F7-4FF07B30DFD6}" dt="2023-10-09T09:19:19.170" v="12677" actId="47"/>
        <pc:sldMkLst>
          <pc:docMk/>
          <pc:sldMk cId="4118526712" sldId="300"/>
        </pc:sldMkLst>
        <pc:spChg chg="mod topLvl">
          <ac:chgData name="Nicolas Sundqvist" userId="4ab87a78-26a9-42b5-a94b-25484133fa0b" providerId="ADAL" clId="{9A9EEDBD-574A-4024-B7F7-4FF07B30DFD6}" dt="2023-10-09T08:19:10.142" v="12600" actId="164"/>
          <ac:spMkLst>
            <pc:docMk/>
            <pc:sldMk cId="4118526712" sldId="300"/>
            <ac:spMk id="62" creationId="{F3A35CEB-7AD7-FEE2-9C2D-136EBF5DF9FE}"/>
          </ac:spMkLst>
        </pc:spChg>
        <pc:spChg chg="mod">
          <ac:chgData name="Nicolas Sundqvist" userId="4ab87a78-26a9-42b5-a94b-25484133fa0b" providerId="ADAL" clId="{9A9EEDBD-574A-4024-B7F7-4FF07B30DFD6}" dt="2023-10-09T08:19:05.173" v="12599" actId="165"/>
          <ac:spMkLst>
            <pc:docMk/>
            <pc:sldMk cId="4118526712" sldId="300"/>
            <ac:spMk id="74" creationId="{9AF29669-CE92-FC10-C950-470CACDD2A27}"/>
          </ac:spMkLst>
        </pc:spChg>
        <pc:spChg chg="del">
          <ac:chgData name="Nicolas Sundqvist" userId="4ab87a78-26a9-42b5-a94b-25484133fa0b" providerId="ADAL" clId="{9A9EEDBD-574A-4024-B7F7-4FF07B30DFD6}" dt="2023-10-09T08:18:49.545" v="12596" actId="478"/>
          <ac:spMkLst>
            <pc:docMk/>
            <pc:sldMk cId="4118526712" sldId="300"/>
            <ac:spMk id="262" creationId="{5A43E574-20F8-6C71-91B9-D9DBFAC98642}"/>
          </ac:spMkLst>
        </pc:spChg>
        <pc:grpChg chg="add mod">
          <ac:chgData name="Nicolas Sundqvist" userId="4ab87a78-26a9-42b5-a94b-25484133fa0b" providerId="ADAL" clId="{9A9EEDBD-574A-4024-B7F7-4FF07B30DFD6}" dt="2023-10-09T08:19:10.142" v="12600" actId="164"/>
          <ac:grpSpMkLst>
            <pc:docMk/>
            <pc:sldMk cId="4118526712" sldId="300"/>
            <ac:grpSpMk id="2" creationId="{82F8AA1D-9A9A-F63E-8254-C6D70183A319}"/>
          </ac:grpSpMkLst>
        </pc:grpChg>
        <pc:grpChg chg="add mod">
          <ac:chgData name="Nicolas Sundqvist" userId="4ab87a78-26a9-42b5-a94b-25484133fa0b" providerId="ADAL" clId="{9A9EEDBD-574A-4024-B7F7-4FF07B30DFD6}" dt="2023-10-09T08:19:43.484" v="12602" actId="164"/>
          <ac:grpSpMkLst>
            <pc:docMk/>
            <pc:sldMk cId="4118526712" sldId="300"/>
            <ac:grpSpMk id="3" creationId="{A86F8B2B-C173-48D0-5A61-F579035AE200}"/>
          </ac:grpSpMkLst>
        </pc:grpChg>
        <pc:grpChg chg="add mod">
          <ac:chgData name="Nicolas Sundqvist" userId="4ab87a78-26a9-42b5-a94b-25484133fa0b" providerId="ADAL" clId="{9A9EEDBD-574A-4024-B7F7-4FF07B30DFD6}" dt="2023-10-09T08:19:47.914" v="12603" actId="164"/>
          <ac:grpSpMkLst>
            <pc:docMk/>
            <pc:sldMk cId="4118526712" sldId="300"/>
            <ac:grpSpMk id="5" creationId="{2FFBA02A-C9F8-4316-A872-56031453B706}"/>
          </ac:grpSpMkLst>
        </pc:grpChg>
        <pc:grpChg chg="add mod">
          <ac:chgData name="Nicolas Sundqvist" userId="4ab87a78-26a9-42b5-a94b-25484133fa0b" providerId="ADAL" clId="{9A9EEDBD-574A-4024-B7F7-4FF07B30DFD6}" dt="2023-10-09T08:19:54.355" v="12604" actId="164"/>
          <ac:grpSpMkLst>
            <pc:docMk/>
            <pc:sldMk cId="4118526712" sldId="300"/>
            <ac:grpSpMk id="8" creationId="{5C45A6A6-4F88-BB22-3072-F4D2447650DD}"/>
          </ac:grpSpMkLst>
        </pc:grpChg>
        <pc:grpChg chg="add mod">
          <ac:chgData name="Nicolas Sundqvist" userId="4ab87a78-26a9-42b5-a94b-25484133fa0b" providerId="ADAL" clId="{9A9EEDBD-574A-4024-B7F7-4FF07B30DFD6}" dt="2023-10-09T08:20:02.384" v="12605" actId="164"/>
          <ac:grpSpMkLst>
            <pc:docMk/>
            <pc:sldMk cId="4118526712" sldId="300"/>
            <ac:grpSpMk id="11" creationId="{B0188472-D6D5-DF48-9570-5CDD265BEEA9}"/>
          </ac:grpSpMkLst>
        </pc:grpChg>
        <pc:grpChg chg="del">
          <ac:chgData name="Nicolas Sundqvist" userId="4ab87a78-26a9-42b5-a94b-25484133fa0b" providerId="ADAL" clId="{9A9EEDBD-574A-4024-B7F7-4FF07B30DFD6}" dt="2023-10-09T08:19:05.173" v="12599" actId="165"/>
          <ac:grpSpMkLst>
            <pc:docMk/>
            <pc:sldMk cId="4118526712" sldId="300"/>
            <ac:grpSpMk id="61" creationId="{C3D1747E-BBCE-C480-C862-2D15B9B3F4A5}"/>
          </ac:grpSpMkLst>
        </pc:grpChg>
        <pc:grpChg chg="mod topLvl">
          <ac:chgData name="Nicolas Sundqvist" userId="4ab87a78-26a9-42b5-a94b-25484133fa0b" providerId="ADAL" clId="{9A9EEDBD-574A-4024-B7F7-4FF07B30DFD6}" dt="2023-10-09T08:19:10.142" v="12600" actId="164"/>
          <ac:grpSpMkLst>
            <pc:docMk/>
            <pc:sldMk cId="4118526712" sldId="300"/>
            <ac:grpSpMk id="67" creationId="{512DE8D2-59E7-017E-15E9-3C4EFC138DF0}"/>
          </ac:grpSpMkLst>
        </pc:grpChg>
        <pc:cxnChg chg="mod topLvl">
          <ac:chgData name="Nicolas Sundqvist" userId="4ab87a78-26a9-42b5-a94b-25484133fa0b" providerId="ADAL" clId="{9A9EEDBD-574A-4024-B7F7-4FF07B30DFD6}" dt="2023-10-09T08:19:10.142" v="12600" actId="164"/>
          <ac:cxnSpMkLst>
            <pc:docMk/>
            <pc:sldMk cId="4118526712" sldId="300"/>
            <ac:cxnSpMk id="63" creationId="{F35154D5-C414-7E11-E416-B2F3E773DEA1}"/>
          </ac:cxnSpMkLst>
        </pc:cxnChg>
        <pc:cxnChg chg="mod topLvl">
          <ac:chgData name="Nicolas Sundqvist" userId="4ab87a78-26a9-42b5-a94b-25484133fa0b" providerId="ADAL" clId="{9A9EEDBD-574A-4024-B7F7-4FF07B30DFD6}" dt="2023-10-09T08:19:10.142" v="12600" actId="164"/>
          <ac:cxnSpMkLst>
            <pc:docMk/>
            <pc:sldMk cId="4118526712" sldId="300"/>
            <ac:cxnSpMk id="64" creationId="{E8797CC6-1428-8220-38D8-36FE70AC1569}"/>
          </ac:cxnSpMkLst>
        </pc:cxnChg>
        <pc:cxnChg chg="mod topLvl">
          <ac:chgData name="Nicolas Sundqvist" userId="4ab87a78-26a9-42b5-a94b-25484133fa0b" providerId="ADAL" clId="{9A9EEDBD-574A-4024-B7F7-4FF07B30DFD6}" dt="2023-10-09T08:19:10.142" v="12600" actId="164"/>
          <ac:cxnSpMkLst>
            <pc:docMk/>
            <pc:sldMk cId="4118526712" sldId="300"/>
            <ac:cxnSpMk id="65" creationId="{E215D1CB-67DF-31CA-109F-BCD5F7A3417C}"/>
          </ac:cxnSpMkLst>
        </pc:cxnChg>
        <pc:cxnChg chg="mod topLvl">
          <ac:chgData name="Nicolas Sundqvist" userId="4ab87a78-26a9-42b5-a94b-25484133fa0b" providerId="ADAL" clId="{9A9EEDBD-574A-4024-B7F7-4FF07B30DFD6}" dt="2023-10-09T08:19:10.142" v="12600" actId="164"/>
          <ac:cxnSpMkLst>
            <pc:docMk/>
            <pc:sldMk cId="4118526712" sldId="300"/>
            <ac:cxnSpMk id="66" creationId="{17810EF5-DF0F-383C-B748-FA704043A9A8}"/>
          </ac:cxnSpMkLst>
        </pc:cxnChg>
        <pc:cxnChg chg="mod topLvl">
          <ac:chgData name="Nicolas Sundqvist" userId="4ab87a78-26a9-42b5-a94b-25484133fa0b" providerId="ADAL" clId="{9A9EEDBD-574A-4024-B7F7-4FF07B30DFD6}" dt="2023-10-09T08:19:10.142" v="12600" actId="164"/>
          <ac:cxnSpMkLst>
            <pc:docMk/>
            <pc:sldMk cId="4118526712" sldId="300"/>
            <ac:cxnSpMk id="68" creationId="{FAAB2D73-15B1-E33C-16B3-66AABCCEE1DB}"/>
          </ac:cxnSpMkLst>
        </pc:cxnChg>
        <pc:cxnChg chg="mod topLvl">
          <ac:chgData name="Nicolas Sundqvist" userId="4ab87a78-26a9-42b5-a94b-25484133fa0b" providerId="ADAL" clId="{9A9EEDBD-574A-4024-B7F7-4FF07B30DFD6}" dt="2023-10-09T08:19:10.142" v="12600" actId="164"/>
          <ac:cxnSpMkLst>
            <pc:docMk/>
            <pc:sldMk cId="4118526712" sldId="300"/>
            <ac:cxnSpMk id="69" creationId="{8F6876E9-E27A-109F-4FCC-16941433F380}"/>
          </ac:cxnSpMkLst>
        </pc:cxnChg>
        <pc:cxnChg chg="mod topLvl">
          <ac:chgData name="Nicolas Sundqvist" userId="4ab87a78-26a9-42b5-a94b-25484133fa0b" providerId="ADAL" clId="{9A9EEDBD-574A-4024-B7F7-4FF07B30DFD6}" dt="2023-10-09T08:19:10.142" v="12600" actId="164"/>
          <ac:cxnSpMkLst>
            <pc:docMk/>
            <pc:sldMk cId="4118526712" sldId="300"/>
            <ac:cxnSpMk id="70" creationId="{0D774470-D8B8-599D-F537-A98B78CEFFED}"/>
          </ac:cxnSpMkLst>
        </pc:cxnChg>
        <pc:cxnChg chg="mod topLvl">
          <ac:chgData name="Nicolas Sundqvist" userId="4ab87a78-26a9-42b5-a94b-25484133fa0b" providerId="ADAL" clId="{9A9EEDBD-574A-4024-B7F7-4FF07B30DFD6}" dt="2023-10-09T08:19:10.142" v="12600" actId="164"/>
          <ac:cxnSpMkLst>
            <pc:docMk/>
            <pc:sldMk cId="4118526712" sldId="300"/>
            <ac:cxnSpMk id="71" creationId="{4954B34E-4E68-B6EE-8BF8-14FD0EAACDDC}"/>
          </ac:cxnSpMkLst>
        </pc:cxnChg>
        <pc:cxnChg chg="mod topLvl">
          <ac:chgData name="Nicolas Sundqvist" userId="4ab87a78-26a9-42b5-a94b-25484133fa0b" providerId="ADAL" clId="{9A9EEDBD-574A-4024-B7F7-4FF07B30DFD6}" dt="2023-10-09T08:19:10.142" v="12600" actId="164"/>
          <ac:cxnSpMkLst>
            <pc:docMk/>
            <pc:sldMk cId="4118526712" sldId="300"/>
            <ac:cxnSpMk id="72" creationId="{57160885-1623-EBE8-27C8-A9EFFAED5B69}"/>
          </ac:cxnSpMkLst>
        </pc:cxnChg>
        <pc:cxnChg chg="mod topLvl">
          <ac:chgData name="Nicolas Sundqvist" userId="4ab87a78-26a9-42b5-a94b-25484133fa0b" providerId="ADAL" clId="{9A9EEDBD-574A-4024-B7F7-4FF07B30DFD6}" dt="2023-10-09T08:19:10.142" v="12600" actId="164"/>
          <ac:cxnSpMkLst>
            <pc:docMk/>
            <pc:sldMk cId="4118526712" sldId="300"/>
            <ac:cxnSpMk id="73" creationId="{A81A9283-0163-9C18-4D98-866F3589CE05}"/>
          </ac:cxnSpMkLst>
        </pc:cxnChg>
        <pc:cxnChg chg="mod">
          <ac:chgData name="Nicolas Sundqvist" userId="4ab87a78-26a9-42b5-a94b-25484133fa0b" providerId="ADAL" clId="{9A9EEDBD-574A-4024-B7F7-4FF07B30DFD6}" dt="2023-10-09T08:19:05.173" v="12599" actId="165"/>
          <ac:cxnSpMkLst>
            <pc:docMk/>
            <pc:sldMk cId="4118526712" sldId="300"/>
            <ac:cxnSpMk id="75" creationId="{17847259-1D42-AF7F-9D1F-F5BB3DF7D463}"/>
          </ac:cxnSpMkLst>
        </pc:cxnChg>
        <pc:cxnChg chg="mod">
          <ac:chgData name="Nicolas Sundqvist" userId="4ab87a78-26a9-42b5-a94b-25484133fa0b" providerId="ADAL" clId="{9A9EEDBD-574A-4024-B7F7-4FF07B30DFD6}" dt="2023-10-09T08:19:05.173" v="12599" actId="165"/>
          <ac:cxnSpMkLst>
            <pc:docMk/>
            <pc:sldMk cId="4118526712" sldId="300"/>
            <ac:cxnSpMk id="76" creationId="{996A5CB3-1E4C-7829-F3B5-74FE7DB52FA6}"/>
          </ac:cxnSpMkLst>
        </pc:cxnChg>
        <pc:cxnChg chg="mod">
          <ac:chgData name="Nicolas Sundqvist" userId="4ab87a78-26a9-42b5-a94b-25484133fa0b" providerId="ADAL" clId="{9A9EEDBD-574A-4024-B7F7-4FF07B30DFD6}" dt="2023-10-09T08:19:10.142" v="12600" actId="164"/>
          <ac:cxnSpMkLst>
            <pc:docMk/>
            <pc:sldMk cId="4118526712" sldId="300"/>
            <ac:cxnSpMk id="91" creationId="{1CB5F208-385A-0C59-9D39-E38B3C1D18D4}"/>
          </ac:cxnSpMkLst>
        </pc:cxnChg>
        <pc:cxnChg chg="mod">
          <ac:chgData name="Nicolas Sundqvist" userId="4ab87a78-26a9-42b5-a94b-25484133fa0b" providerId="ADAL" clId="{9A9EEDBD-574A-4024-B7F7-4FF07B30DFD6}" dt="2023-10-09T08:19:47.914" v="12603" actId="164"/>
          <ac:cxnSpMkLst>
            <pc:docMk/>
            <pc:sldMk cId="4118526712" sldId="300"/>
            <ac:cxnSpMk id="93" creationId="{EA7A9C36-E451-3DC2-B303-5E56C86974DD}"/>
          </ac:cxnSpMkLst>
        </pc:cxnChg>
        <pc:cxnChg chg="mod">
          <ac:chgData name="Nicolas Sundqvist" userId="4ab87a78-26a9-42b5-a94b-25484133fa0b" providerId="ADAL" clId="{9A9EEDBD-574A-4024-B7F7-4FF07B30DFD6}" dt="2023-10-09T08:19:47.914" v="12603" actId="164"/>
          <ac:cxnSpMkLst>
            <pc:docMk/>
            <pc:sldMk cId="4118526712" sldId="300"/>
            <ac:cxnSpMk id="99" creationId="{D336881A-70F5-0EA5-92BE-D9C711707083}"/>
          </ac:cxnSpMkLst>
        </pc:cxnChg>
        <pc:cxnChg chg="mod">
          <ac:chgData name="Nicolas Sundqvist" userId="4ab87a78-26a9-42b5-a94b-25484133fa0b" providerId="ADAL" clId="{9A9EEDBD-574A-4024-B7F7-4FF07B30DFD6}" dt="2023-10-09T08:19:47.914" v="12603" actId="164"/>
          <ac:cxnSpMkLst>
            <pc:docMk/>
            <pc:sldMk cId="4118526712" sldId="300"/>
            <ac:cxnSpMk id="103" creationId="{EDDA650A-DDFB-2E19-CA34-2410BB581992}"/>
          </ac:cxnSpMkLst>
        </pc:cxnChg>
        <pc:cxnChg chg="mod">
          <ac:chgData name="Nicolas Sundqvist" userId="4ab87a78-26a9-42b5-a94b-25484133fa0b" providerId="ADAL" clId="{9A9EEDBD-574A-4024-B7F7-4FF07B30DFD6}" dt="2023-10-09T08:19:47.914" v="12603" actId="164"/>
          <ac:cxnSpMkLst>
            <pc:docMk/>
            <pc:sldMk cId="4118526712" sldId="300"/>
            <ac:cxnSpMk id="105" creationId="{0922259A-C641-AC89-0E3C-6D2104E7EAE6}"/>
          </ac:cxnSpMkLst>
        </pc:cxnChg>
        <pc:cxnChg chg="mod">
          <ac:chgData name="Nicolas Sundqvist" userId="4ab87a78-26a9-42b5-a94b-25484133fa0b" providerId="ADAL" clId="{9A9EEDBD-574A-4024-B7F7-4FF07B30DFD6}" dt="2023-10-09T08:19:47.914" v="12603" actId="164"/>
          <ac:cxnSpMkLst>
            <pc:docMk/>
            <pc:sldMk cId="4118526712" sldId="300"/>
            <ac:cxnSpMk id="108" creationId="{7338CF8E-7F57-08BD-0D95-68F26736636D}"/>
          </ac:cxnSpMkLst>
        </pc:cxnChg>
        <pc:cxnChg chg="mod">
          <ac:chgData name="Nicolas Sundqvist" userId="4ab87a78-26a9-42b5-a94b-25484133fa0b" providerId="ADAL" clId="{9A9EEDBD-574A-4024-B7F7-4FF07B30DFD6}" dt="2023-10-09T08:19:54.355" v="12604" actId="164"/>
          <ac:cxnSpMkLst>
            <pc:docMk/>
            <pc:sldMk cId="4118526712" sldId="300"/>
            <ac:cxnSpMk id="110" creationId="{405235CC-8FA2-8840-D16C-CC12D9D72C4B}"/>
          </ac:cxnSpMkLst>
        </pc:cxnChg>
        <pc:cxnChg chg="mod">
          <ac:chgData name="Nicolas Sundqvist" userId="4ab87a78-26a9-42b5-a94b-25484133fa0b" providerId="ADAL" clId="{9A9EEDBD-574A-4024-B7F7-4FF07B30DFD6}" dt="2023-10-09T08:19:54.355" v="12604" actId="164"/>
          <ac:cxnSpMkLst>
            <pc:docMk/>
            <pc:sldMk cId="4118526712" sldId="300"/>
            <ac:cxnSpMk id="111" creationId="{C0899F69-CFA7-82E9-CD6F-DC2626E1A1B7}"/>
          </ac:cxnSpMkLst>
        </pc:cxnChg>
        <pc:cxnChg chg="mod">
          <ac:chgData name="Nicolas Sundqvist" userId="4ab87a78-26a9-42b5-a94b-25484133fa0b" providerId="ADAL" clId="{9A9EEDBD-574A-4024-B7F7-4FF07B30DFD6}" dt="2023-10-09T08:19:54.355" v="12604" actId="164"/>
          <ac:cxnSpMkLst>
            <pc:docMk/>
            <pc:sldMk cId="4118526712" sldId="300"/>
            <ac:cxnSpMk id="112" creationId="{B21FA0BD-8C6C-53FB-F735-D8C00356D0F5}"/>
          </ac:cxnSpMkLst>
        </pc:cxnChg>
        <pc:cxnChg chg="mod">
          <ac:chgData name="Nicolas Sundqvist" userId="4ab87a78-26a9-42b5-a94b-25484133fa0b" providerId="ADAL" clId="{9A9EEDBD-574A-4024-B7F7-4FF07B30DFD6}" dt="2023-10-09T08:19:54.355" v="12604" actId="164"/>
          <ac:cxnSpMkLst>
            <pc:docMk/>
            <pc:sldMk cId="4118526712" sldId="300"/>
            <ac:cxnSpMk id="113" creationId="{E289D633-346B-B909-BEC6-EC9DA0F8DED2}"/>
          </ac:cxnSpMkLst>
        </pc:cxnChg>
        <pc:cxnChg chg="mod">
          <ac:chgData name="Nicolas Sundqvist" userId="4ab87a78-26a9-42b5-a94b-25484133fa0b" providerId="ADAL" clId="{9A9EEDBD-574A-4024-B7F7-4FF07B30DFD6}" dt="2023-10-09T08:19:54.355" v="12604" actId="164"/>
          <ac:cxnSpMkLst>
            <pc:docMk/>
            <pc:sldMk cId="4118526712" sldId="300"/>
            <ac:cxnSpMk id="114" creationId="{20C39791-7DCA-96D2-78DC-E3F6AE1FE8CB}"/>
          </ac:cxnSpMkLst>
        </pc:cxnChg>
        <pc:cxnChg chg="mod">
          <ac:chgData name="Nicolas Sundqvist" userId="4ab87a78-26a9-42b5-a94b-25484133fa0b" providerId="ADAL" clId="{9A9EEDBD-574A-4024-B7F7-4FF07B30DFD6}" dt="2023-10-09T08:20:02.384" v="12605" actId="164"/>
          <ac:cxnSpMkLst>
            <pc:docMk/>
            <pc:sldMk cId="4118526712" sldId="300"/>
            <ac:cxnSpMk id="174" creationId="{5916387C-FA39-8FC9-B124-82F7418E3AE0}"/>
          </ac:cxnSpMkLst>
        </pc:cxnChg>
        <pc:cxnChg chg="mod">
          <ac:chgData name="Nicolas Sundqvist" userId="4ab87a78-26a9-42b5-a94b-25484133fa0b" providerId="ADAL" clId="{9A9EEDBD-574A-4024-B7F7-4FF07B30DFD6}" dt="2023-10-09T08:20:02.384" v="12605" actId="164"/>
          <ac:cxnSpMkLst>
            <pc:docMk/>
            <pc:sldMk cId="4118526712" sldId="300"/>
            <ac:cxnSpMk id="176" creationId="{F64683EC-2949-DA84-1EBD-6743D61AA935}"/>
          </ac:cxnSpMkLst>
        </pc:cxnChg>
        <pc:cxnChg chg="mod">
          <ac:chgData name="Nicolas Sundqvist" userId="4ab87a78-26a9-42b5-a94b-25484133fa0b" providerId="ADAL" clId="{9A9EEDBD-574A-4024-B7F7-4FF07B30DFD6}" dt="2023-10-09T08:20:02.384" v="12605" actId="164"/>
          <ac:cxnSpMkLst>
            <pc:docMk/>
            <pc:sldMk cId="4118526712" sldId="300"/>
            <ac:cxnSpMk id="177" creationId="{CE137A06-20E7-1AD9-96DE-BC031D24DD13}"/>
          </ac:cxnSpMkLst>
        </pc:cxnChg>
        <pc:cxnChg chg="mod">
          <ac:chgData name="Nicolas Sundqvist" userId="4ab87a78-26a9-42b5-a94b-25484133fa0b" providerId="ADAL" clId="{9A9EEDBD-574A-4024-B7F7-4FF07B30DFD6}" dt="2023-10-09T08:20:02.384" v="12605" actId="164"/>
          <ac:cxnSpMkLst>
            <pc:docMk/>
            <pc:sldMk cId="4118526712" sldId="300"/>
            <ac:cxnSpMk id="178" creationId="{FED0AD6B-178F-21DC-D10C-8CF5C928889A}"/>
          </ac:cxnSpMkLst>
        </pc:cxnChg>
        <pc:cxnChg chg="mod">
          <ac:chgData name="Nicolas Sundqvist" userId="4ab87a78-26a9-42b5-a94b-25484133fa0b" providerId="ADAL" clId="{9A9EEDBD-574A-4024-B7F7-4FF07B30DFD6}" dt="2023-10-09T08:20:02.384" v="12605" actId="164"/>
          <ac:cxnSpMkLst>
            <pc:docMk/>
            <pc:sldMk cId="4118526712" sldId="300"/>
            <ac:cxnSpMk id="179" creationId="{3E8BF21B-23C1-7804-7A4A-26000243CE71}"/>
          </ac:cxnSpMkLst>
        </pc:cxnChg>
        <pc:cxnChg chg="mod">
          <ac:chgData name="Nicolas Sundqvist" userId="4ab87a78-26a9-42b5-a94b-25484133fa0b" providerId="ADAL" clId="{9A9EEDBD-574A-4024-B7F7-4FF07B30DFD6}" dt="2023-10-09T08:20:02.384" v="12605" actId="164"/>
          <ac:cxnSpMkLst>
            <pc:docMk/>
            <pc:sldMk cId="4118526712" sldId="300"/>
            <ac:cxnSpMk id="210" creationId="{60DEEF70-D776-0250-CD61-B39139AC6E8E}"/>
          </ac:cxnSpMkLst>
        </pc:cxnChg>
        <pc:cxnChg chg="mod">
          <ac:chgData name="Nicolas Sundqvist" userId="4ab87a78-26a9-42b5-a94b-25484133fa0b" providerId="ADAL" clId="{9A9EEDBD-574A-4024-B7F7-4FF07B30DFD6}" dt="2023-10-09T08:20:02.384" v="12605" actId="164"/>
          <ac:cxnSpMkLst>
            <pc:docMk/>
            <pc:sldMk cId="4118526712" sldId="300"/>
            <ac:cxnSpMk id="211" creationId="{4348A120-0545-F39A-AFB3-89DD2BDB2A1E}"/>
          </ac:cxnSpMkLst>
        </pc:cxnChg>
        <pc:cxnChg chg="mod">
          <ac:chgData name="Nicolas Sundqvist" userId="4ab87a78-26a9-42b5-a94b-25484133fa0b" providerId="ADAL" clId="{9A9EEDBD-574A-4024-B7F7-4FF07B30DFD6}" dt="2023-10-09T08:20:02.384" v="12605" actId="164"/>
          <ac:cxnSpMkLst>
            <pc:docMk/>
            <pc:sldMk cId="4118526712" sldId="300"/>
            <ac:cxnSpMk id="212" creationId="{ED68AB02-6394-8D77-0FBE-89222AB3FF37}"/>
          </ac:cxnSpMkLst>
        </pc:cxnChg>
        <pc:cxnChg chg="mod">
          <ac:chgData name="Nicolas Sundqvist" userId="4ab87a78-26a9-42b5-a94b-25484133fa0b" providerId="ADAL" clId="{9A9EEDBD-574A-4024-B7F7-4FF07B30DFD6}" dt="2023-10-09T08:20:02.384" v="12605" actId="164"/>
          <ac:cxnSpMkLst>
            <pc:docMk/>
            <pc:sldMk cId="4118526712" sldId="300"/>
            <ac:cxnSpMk id="213" creationId="{97BE03B3-AFE1-4798-C46B-81ADA2D2CA7D}"/>
          </ac:cxnSpMkLst>
        </pc:cxnChg>
        <pc:cxnChg chg="mod">
          <ac:chgData name="Nicolas Sundqvist" userId="4ab87a78-26a9-42b5-a94b-25484133fa0b" providerId="ADAL" clId="{9A9EEDBD-574A-4024-B7F7-4FF07B30DFD6}" dt="2023-10-09T08:20:02.384" v="12605" actId="164"/>
          <ac:cxnSpMkLst>
            <pc:docMk/>
            <pc:sldMk cId="4118526712" sldId="300"/>
            <ac:cxnSpMk id="214" creationId="{2A3B3A0A-9018-C0D6-C61D-1633B25CC03E}"/>
          </ac:cxnSpMkLst>
        </pc:cxnChg>
        <pc:cxnChg chg="mod">
          <ac:chgData name="Nicolas Sundqvist" userId="4ab87a78-26a9-42b5-a94b-25484133fa0b" providerId="ADAL" clId="{9A9EEDBD-574A-4024-B7F7-4FF07B30DFD6}" dt="2023-10-09T08:20:02.384" v="12605" actId="164"/>
          <ac:cxnSpMkLst>
            <pc:docMk/>
            <pc:sldMk cId="4118526712" sldId="300"/>
            <ac:cxnSpMk id="220" creationId="{632D2F85-FE0F-A4FC-ADE4-738494094A7E}"/>
          </ac:cxnSpMkLst>
        </pc:cxnChg>
        <pc:cxnChg chg="mod">
          <ac:chgData name="Nicolas Sundqvist" userId="4ab87a78-26a9-42b5-a94b-25484133fa0b" providerId="ADAL" clId="{9A9EEDBD-574A-4024-B7F7-4FF07B30DFD6}" dt="2023-10-09T08:20:02.384" v="12605" actId="164"/>
          <ac:cxnSpMkLst>
            <pc:docMk/>
            <pc:sldMk cId="4118526712" sldId="300"/>
            <ac:cxnSpMk id="221" creationId="{422A50AD-7FCF-2DDC-5039-BFAFFFE1AB71}"/>
          </ac:cxnSpMkLst>
        </pc:cxnChg>
        <pc:cxnChg chg="mod">
          <ac:chgData name="Nicolas Sundqvist" userId="4ab87a78-26a9-42b5-a94b-25484133fa0b" providerId="ADAL" clId="{9A9EEDBD-574A-4024-B7F7-4FF07B30DFD6}" dt="2023-10-09T08:20:02.384" v="12605" actId="164"/>
          <ac:cxnSpMkLst>
            <pc:docMk/>
            <pc:sldMk cId="4118526712" sldId="300"/>
            <ac:cxnSpMk id="222" creationId="{22C6F9A5-8A0F-2932-4132-43EE4D6BB1BE}"/>
          </ac:cxnSpMkLst>
        </pc:cxnChg>
        <pc:cxnChg chg="mod">
          <ac:chgData name="Nicolas Sundqvist" userId="4ab87a78-26a9-42b5-a94b-25484133fa0b" providerId="ADAL" clId="{9A9EEDBD-574A-4024-B7F7-4FF07B30DFD6}" dt="2023-10-09T08:20:02.384" v="12605" actId="164"/>
          <ac:cxnSpMkLst>
            <pc:docMk/>
            <pc:sldMk cId="4118526712" sldId="300"/>
            <ac:cxnSpMk id="223" creationId="{E743A9F4-98F1-E5F9-644F-DC5A2117C1D5}"/>
          </ac:cxnSpMkLst>
        </pc:cxnChg>
        <pc:cxnChg chg="mod">
          <ac:chgData name="Nicolas Sundqvist" userId="4ab87a78-26a9-42b5-a94b-25484133fa0b" providerId="ADAL" clId="{9A9EEDBD-574A-4024-B7F7-4FF07B30DFD6}" dt="2023-10-09T08:20:02.384" v="12605" actId="164"/>
          <ac:cxnSpMkLst>
            <pc:docMk/>
            <pc:sldMk cId="4118526712" sldId="300"/>
            <ac:cxnSpMk id="224" creationId="{46597659-8647-F9A4-F90F-81120F1E9EDC}"/>
          </ac:cxnSpMkLst>
        </pc:cxnChg>
      </pc:sldChg>
      <pc:sldChg chg="addSp delSp modSp new mod delAnim modAnim">
        <pc:chgData name="Nicolas Sundqvist" userId="4ab87a78-26a9-42b5-a94b-25484133fa0b" providerId="ADAL" clId="{9A9EEDBD-574A-4024-B7F7-4FF07B30DFD6}" dt="2023-10-09T14:55:39.096" v="15580" actId="1076"/>
        <pc:sldMkLst>
          <pc:docMk/>
          <pc:sldMk cId="2623004126" sldId="301"/>
        </pc:sldMkLst>
        <pc:spChg chg="add mod">
          <ac:chgData name="Nicolas Sundqvist" userId="4ab87a78-26a9-42b5-a94b-25484133fa0b" providerId="ADAL" clId="{9A9EEDBD-574A-4024-B7F7-4FF07B30DFD6}" dt="2023-10-09T14:52:25.964" v="15568" actId="1076"/>
          <ac:spMkLst>
            <pc:docMk/>
            <pc:sldMk cId="2623004126" sldId="301"/>
            <ac:spMk id="14" creationId="{891B4E91-9663-2087-E745-1F1FE48F33C2}"/>
          </ac:spMkLst>
        </pc:spChg>
        <pc:spChg chg="add mod">
          <ac:chgData name="Nicolas Sundqvist" userId="4ab87a78-26a9-42b5-a94b-25484133fa0b" providerId="ADAL" clId="{9A9EEDBD-574A-4024-B7F7-4FF07B30DFD6}" dt="2023-10-09T14:52:25.964" v="15568" actId="1076"/>
          <ac:spMkLst>
            <pc:docMk/>
            <pc:sldMk cId="2623004126" sldId="301"/>
            <ac:spMk id="21" creationId="{21E6344E-39BB-6660-4745-6CF2A2E6324E}"/>
          </ac:spMkLst>
        </pc:spChg>
        <pc:spChg chg="add mod">
          <ac:chgData name="Nicolas Sundqvist" userId="4ab87a78-26a9-42b5-a94b-25484133fa0b" providerId="ADAL" clId="{9A9EEDBD-574A-4024-B7F7-4FF07B30DFD6}" dt="2023-10-09T14:52:25.964" v="15568" actId="1076"/>
          <ac:spMkLst>
            <pc:docMk/>
            <pc:sldMk cId="2623004126" sldId="301"/>
            <ac:spMk id="30" creationId="{D6F6C338-810E-4E00-75F3-A27C4BE17900}"/>
          </ac:spMkLst>
        </pc:spChg>
        <pc:spChg chg="add mod">
          <ac:chgData name="Nicolas Sundqvist" userId="4ab87a78-26a9-42b5-a94b-25484133fa0b" providerId="ADAL" clId="{9A9EEDBD-574A-4024-B7F7-4FF07B30DFD6}" dt="2023-10-09T14:52:25.964" v="15568" actId="1076"/>
          <ac:spMkLst>
            <pc:docMk/>
            <pc:sldMk cId="2623004126" sldId="301"/>
            <ac:spMk id="31" creationId="{E2A3E4CC-4BBE-1023-B290-51210603C519}"/>
          </ac:spMkLst>
        </pc:spChg>
        <pc:spChg chg="add mod">
          <ac:chgData name="Nicolas Sundqvist" userId="4ab87a78-26a9-42b5-a94b-25484133fa0b" providerId="ADAL" clId="{9A9EEDBD-574A-4024-B7F7-4FF07B30DFD6}" dt="2023-10-09T14:52:25.964" v="15568" actId="1076"/>
          <ac:spMkLst>
            <pc:docMk/>
            <pc:sldMk cId="2623004126" sldId="301"/>
            <ac:spMk id="32" creationId="{91671299-274E-A468-BDFF-C6D0C1A63A91}"/>
          </ac:spMkLst>
        </pc:spChg>
        <pc:spChg chg="add del mod">
          <ac:chgData name="Nicolas Sundqvist" userId="4ab87a78-26a9-42b5-a94b-25484133fa0b" providerId="ADAL" clId="{9A9EEDBD-574A-4024-B7F7-4FF07B30DFD6}" dt="2023-10-09T14:47:00.589" v="15496"/>
          <ac:spMkLst>
            <pc:docMk/>
            <pc:sldMk cId="2623004126" sldId="301"/>
            <ac:spMk id="33" creationId="{7FD8DA0F-59C2-F66A-4F42-8CF6189465FD}"/>
          </ac:spMkLst>
        </pc:spChg>
        <pc:spChg chg="add del mod">
          <ac:chgData name="Nicolas Sundqvist" userId="4ab87a78-26a9-42b5-a94b-25484133fa0b" providerId="ADAL" clId="{9A9EEDBD-574A-4024-B7F7-4FF07B30DFD6}" dt="2023-10-09T14:47:00.589" v="15496"/>
          <ac:spMkLst>
            <pc:docMk/>
            <pc:sldMk cId="2623004126" sldId="301"/>
            <ac:spMk id="34" creationId="{6FE002DD-8024-CD79-F958-27C220AD0E74}"/>
          </ac:spMkLst>
        </pc:spChg>
        <pc:spChg chg="add mod">
          <ac:chgData name="Nicolas Sundqvist" userId="4ab87a78-26a9-42b5-a94b-25484133fa0b" providerId="ADAL" clId="{9A9EEDBD-574A-4024-B7F7-4FF07B30DFD6}" dt="2023-10-09T14:52:07.447" v="15567" actId="1076"/>
          <ac:spMkLst>
            <pc:docMk/>
            <pc:sldMk cId="2623004126" sldId="301"/>
            <ac:spMk id="50" creationId="{E2B04835-3AC7-AB04-0A3A-F90B7671D7B1}"/>
          </ac:spMkLst>
        </pc:spChg>
        <pc:grpChg chg="add mod">
          <ac:chgData name="Nicolas Sundqvist" userId="4ab87a78-26a9-42b5-a94b-25484133fa0b" providerId="ADAL" clId="{9A9EEDBD-574A-4024-B7F7-4FF07B30DFD6}" dt="2023-10-09T14:52:25.964" v="15568" actId="1076"/>
          <ac:grpSpMkLst>
            <pc:docMk/>
            <pc:sldMk cId="2623004126" sldId="301"/>
            <ac:grpSpMk id="8" creationId="{BB6F8B63-C4AD-6E03-A12E-A38F57077F70}"/>
          </ac:grpSpMkLst>
        </pc:grpChg>
        <pc:grpChg chg="add mod">
          <ac:chgData name="Nicolas Sundqvist" userId="4ab87a78-26a9-42b5-a94b-25484133fa0b" providerId="ADAL" clId="{9A9EEDBD-574A-4024-B7F7-4FF07B30DFD6}" dt="2023-10-09T14:52:25.964" v="15568" actId="1076"/>
          <ac:grpSpMkLst>
            <pc:docMk/>
            <pc:sldMk cId="2623004126" sldId="301"/>
            <ac:grpSpMk id="15" creationId="{1AA28A2F-7379-1B5D-18BD-0A5F813352D9}"/>
          </ac:grpSpMkLst>
        </pc:grpChg>
        <pc:grpChg chg="add mod">
          <ac:chgData name="Nicolas Sundqvist" userId="4ab87a78-26a9-42b5-a94b-25484133fa0b" providerId="ADAL" clId="{9A9EEDBD-574A-4024-B7F7-4FF07B30DFD6}" dt="2023-10-09T14:52:25.964" v="15568" actId="1076"/>
          <ac:grpSpMkLst>
            <pc:docMk/>
            <pc:sldMk cId="2623004126" sldId="301"/>
            <ac:grpSpMk id="22" creationId="{613AC298-7CD3-48A8-E82B-9E502FCDD109}"/>
          </ac:grpSpMkLst>
        </pc:grpChg>
        <pc:picChg chg="add del mod">
          <ac:chgData name="Nicolas Sundqvist" userId="4ab87a78-26a9-42b5-a94b-25484133fa0b" providerId="ADAL" clId="{9A9EEDBD-574A-4024-B7F7-4FF07B30DFD6}" dt="2023-10-09T14:55:07.846" v="15573" actId="478"/>
          <ac:picMkLst>
            <pc:docMk/>
            <pc:sldMk cId="2623004126" sldId="301"/>
            <ac:picMk id="3" creationId="{7B52A416-84FC-1E2F-F228-2E5882E540D3}"/>
          </ac:picMkLst>
        </pc:picChg>
        <pc:picChg chg="add del mod modCrop">
          <ac:chgData name="Nicolas Sundqvist" userId="4ab87a78-26a9-42b5-a94b-25484133fa0b" providerId="ADAL" clId="{9A9EEDBD-574A-4024-B7F7-4FF07B30DFD6}" dt="2023-10-09T14:41:55.467" v="15429" actId="21"/>
          <ac:picMkLst>
            <pc:docMk/>
            <pc:sldMk cId="2623004126" sldId="301"/>
            <ac:picMk id="5" creationId="{5D85EA64-05C7-AA0E-E46F-F53AA0510D8B}"/>
          </ac:picMkLst>
        </pc:picChg>
        <pc:picChg chg="add del mod">
          <ac:chgData name="Nicolas Sundqvist" userId="4ab87a78-26a9-42b5-a94b-25484133fa0b" providerId="ADAL" clId="{9A9EEDBD-574A-4024-B7F7-4FF07B30DFD6}" dt="2023-10-09T14:41:55.467" v="15429" actId="21"/>
          <ac:picMkLst>
            <pc:docMk/>
            <pc:sldMk cId="2623004126" sldId="301"/>
            <ac:picMk id="7" creationId="{D8B9DF4B-EF74-F3D0-56C9-D030CEC60E55}"/>
          </ac:picMkLst>
        </pc:picChg>
        <pc:picChg chg="add mod ord">
          <ac:chgData name="Nicolas Sundqvist" userId="4ab87a78-26a9-42b5-a94b-25484133fa0b" providerId="ADAL" clId="{9A9EEDBD-574A-4024-B7F7-4FF07B30DFD6}" dt="2023-10-09T14:55:39.096" v="15580" actId="1076"/>
          <ac:picMkLst>
            <pc:docMk/>
            <pc:sldMk cId="2623004126" sldId="301"/>
            <ac:picMk id="52" creationId="{F155DADE-7AFC-F88F-1F12-FA577B3EAAC8}"/>
          </ac:picMkLst>
        </pc:picChg>
        <pc:cxnChg chg="mod">
          <ac:chgData name="Nicolas Sundqvist" userId="4ab87a78-26a9-42b5-a94b-25484133fa0b" providerId="ADAL" clId="{9A9EEDBD-574A-4024-B7F7-4FF07B30DFD6}" dt="2023-10-09T14:50:32.848" v="15533" actId="14100"/>
          <ac:cxnSpMkLst>
            <pc:docMk/>
            <pc:sldMk cId="2623004126" sldId="301"/>
            <ac:cxnSpMk id="9" creationId="{CE13C1E5-4EEA-C249-AD67-5664CC1DD61F}"/>
          </ac:cxnSpMkLst>
        </pc:cxnChg>
        <pc:cxnChg chg="mod">
          <ac:chgData name="Nicolas Sundqvist" userId="4ab87a78-26a9-42b5-a94b-25484133fa0b" providerId="ADAL" clId="{9A9EEDBD-574A-4024-B7F7-4FF07B30DFD6}" dt="2023-10-09T14:37:30.923" v="15248"/>
          <ac:cxnSpMkLst>
            <pc:docMk/>
            <pc:sldMk cId="2623004126" sldId="301"/>
            <ac:cxnSpMk id="10" creationId="{BE9B335D-86C7-CC94-B2E3-730308410814}"/>
          </ac:cxnSpMkLst>
        </pc:cxnChg>
        <pc:cxnChg chg="mod">
          <ac:chgData name="Nicolas Sundqvist" userId="4ab87a78-26a9-42b5-a94b-25484133fa0b" providerId="ADAL" clId="{9A9EEDBD-574A-4024-B7F7-4FF07B30DFD6}" dt="2023-10-09T14:37:30.923" v="15248"/>
          <ac:cxnSpMkLst>
            <pc:docMk/>
            <pc:sldMk cId="2623004126" sldId="301"/>
            <ac:cxnSpMk id="11" creationId="{F6BE0AF0-A221-92B7-AA1C-48E3B93C6F3C}"/>
          </ac:cxnSpMkLst>
        </pc:cxnChg>
        <pc:cxnChg chg="mod">
          <ac:chgData name="Nicolas Sundqvist" userId="4ab87a78-26a9-42b5-a94b-25484133fa0b" providerId="ADAL" clId="{9A9EEDBD-574A-4024-B7F7-4FF07B30DFD6}" dt="2023-10-09T14:37:30.923" v="15248"/>
          <ac:cxnSpMkLst>
            <pc:docMk/>
            <pc:sldMk cId="2623004126" sldId="301"/>
            <ac:cxnSpMk id="12" creationId="{0C525800-F859-43AE-93F6-E88674CE000E}"/>
          </ac:cxnSpMkLst>
        </pc:cxnChg>
        <pc:cxnChg chg="mod">
          <ac:chgData name="Nicolas Sundqvist" userId="4ab87a78-26a9-42b5-a94b-25484133fa0b" providerId="ADAL" clId="{9A9EEDBD-574A-4024-B7F7-4FF07B30DFD6}" dt="2023-10-09T14:37:30.923" v="15248"/>
          <ac:cxnSpMkLst>
            <pc:docMk/>
            <pc:sldMk cId="2623004126" sldId="301"/>
            <ac:cxnSpMk id="13" creationId="{B0A9F457-9AFF-62FA-7F07-B29EF7A4FEE6}"/>
          </ac:cxnSpMkLst>
        </pc:cxnChg>
        <pc:cxnChg chg="mod">
          <ac:chgData name="Nicolas Sundqvist" userId="4ab87a78-26a9-42b5-a94b-25484133fa0b" providerId="ADAL" clId="{9A9EEDBD-574A-4024-B7F7-4FF07B30DFD6}" dt="2023-10-09T14:37:30.923" v="15248"/>
          <ac:cxnSpMkLst>
            <pc:docMk/>
            <pc:sldMk cId="2623004126" sldId="301"/>
            <ac:cxnSpMk id="16" creationId="{558420DF-F4F3-FEE6-F877-25454924F853}"/>
          </ac:cxnSpMkLst>
        </pc:cxnChg>
        <pc:cxnChg chg="mod">
          <ac:chgData name="Nicolas Sundqvist" userId="4ab87a78-26a9-42b5-a94b-25484133fa0b" providerId="ADAL" clId="{9A9EEDBD-574A-4024-B7F7-4FF07B30DFD6}" dt="2023-10-09T14:37:30.923" v="15248"/>
          <ac:cxnSpMkLst>
            <pc:docMk/>
            <pc:sldMk cId="2623004126" sldId="301"/>
            <ac:cxnSpMk id="17" creationId="{1E3289DA-539C-0DF2-6555-50761BB0277E}"/>
          </ac:cxnSpMkLst>
        </pc:cxnChg>
        <pc:cxnChg chg="mod">
          <ac:chgData name="Nicolas Sundqvist" userId="4ab87a78-26a9-42b5-a94b-25484133fa0b" providerId="ADAL" clId="{9A9EEDBD-574A-4024-B7F7-4FF07B30DFD6}" dt="2023-10-09T14:37:30.923" v="15248"/>
          <ac:cxnSpMkLst>
            <pc:docMk/>
            <pc:sldMk cId="2623004126" sldId="301"/>
            <ac:cxnSpMk id="18" creationId="{ED7A4FD5-2CAF-777B-3AFC-D5345A84F743}"/>
          </ac:cxnSpMkLst>
        </pc:cxnChg>
        <pc:cxnChg chg="mod">
          <ac:chgData name="Nicolas Sundqvist" userId="4ab87a78-26a9-42b5-a94b-25484133fa0b" providerId="ADAL" clId="{9A9EEDBD-574A-4024-B7F7-4FF07B30DFD6}" dt="2023-10-09T14:37:30.923" v="15248"/>
          <ac:cxnSpMkLst>
            <pc:docMk/>
            <pc:sldMk cId="2623004126" sldId="301"/>
            <ac:cxnSpMk id="19" creationId="{7184F609-6F62-37EB-88CB-8D9EE6589E23}"/>
          </ac:cxnSpMkLst>
        </pc:cxnChg>
        <pc:cxnChg chg="mod">
          <ac:chgData name="Nicolas Sundqvist" userId="4ab87a78-26a9-42b5-a94b-25484133fa0b" providerId="ADAL" clId="{9A9EEDBD-574A-4024-B7F7-4FF07B30DFD6}" dt="2023-10-09T14:37:30.923" v="15248"/>
          <ac:cxnSpMkLst>
            <pc:docMk/>
            <pc:sldMk cId="2623004126" sldId="301"/>
            <ac:cxnSpMk id="20" creationId="{61926D24-B808-2A3F-8C95-618C84F70674}"/>
          </ac:cxnSpMkLst>
        </pc:cxnChg>
        <pc:cxnChg chg="mod">
          <ac:chgData name="Nicolas Sundqvist" userId="4ab87a78-26a9-42b5-a94b-25484133fa0b" providerId="ADAL" clId="{9A9EEDBD-574A-4024-B7F7-4FF07B30DFD6}" dt="2023-10-09T14:38:07.466" v="15263" actId="1038"/>
          <ac:cxnSpMkLst>
            <pc:docMk/>
            <pc:sldMk cId="2623004126" sldId="301"/>
            <ac:cxnSpMk id="23" creationId="{987CEE63-0D17-9550-F153-9270D32366DB}"/>
          </ac:cxnSpMkLst>
        </pc:cxnChg>
        <pc:cxnChg chg="mod">
          <ac:chgData name="Nicolas Sundqvist" userId="4ab87a78-26a9-42b5-a94b-25484133fa0b" providerId="ADAL" clId="{9A9EEDBD-574A-4024-B7F7-4FF07B30DFD6}" dt="2023-10-09T14:38:10.131" v="15264" actId="1037"/>
          <ac:cxnSpMkLst>
            <pc:docMk/>
            <pc:sldMk cId="2623004126" sldId="301"/>
            <ac:cxnSpMk id="24" creationId="{2090F13C-C2C4-E67A-2EB9-987BC4FDE09A}"/>
          </ac:cxnSpMkLst>
        </pc:cxnChg>
        <pc:cxnChg chg="mod">
          <ac:chgData name="Nicolas Sundqvist" userId="4ab87a78-26a9-42b5-a94b-25484133fa0b" providerId="ADAL" clId="{9A9EEDBD-574A-4024-B7F7-4FF07B30DFD6}" dt="2023-10-09T14:38:12.218" v="15266" actId="1038"/>
          <ac:cxnSpMkLst>
            <pc:docMk/>
            <pc:sldMk cId="2623004126" sldId="301"/>
            <ac:cxnSpMk id="25" creationId="{12846C8D-0D01-3541-224A-7E9976FCE1E7}"/>
          </ac:cxnSpMkLst>
        </pc:cxnChg>
        <pc:cxnChg chg="mod">
          <ac:chgData name="Nicolas Sundqvist" userId="4ab87a78-26a9-42b5-a94b-25484133fa0b" providerId="ADAL" clId="{9A9EEDBD-574A-4024-B7F7-4FF07B30DFD6}" dt="2023-10-09T14:37:30.923" v="15248"/>
          <ac:cxnSpMkLst>
            <pc:docMk/>
            <pc:sldMk cId="2623004126" sldId="301"/>
            <ac:cxnSpMk id="26" creationId="{25FCF8E9-557C-6D75-0EDE-15758B93FF8F}"/>
          </ac:cxnSpMkLst>
        </pc:cxnChg>
        <pc:cxnChg chg="mod">
          <ac:chgData name="Nicolas Sundqvist" userId="4ab87a78-26a9-42b5-a94b-25484133fa0b" providerId="ADAL" clId="{9A9EEDBD-574A-4024-B7F7-4FF07B30DFD6}" dt="2023-10-09T14:37:30.923" v="15248"/>
          <ac:cxnSpMkLst>
            <pc:docMk/>
            <pc:sldMk cId="2623004126" sldId="301"/>
            <ac:cxnSpMk id="27" creationId="{592ED58D-7C6B-EA2B-9DAE-5054B0A74329}"/>
          </ac:cxnSpMkLst>
        </pc:cxnChg>
        <pc:cxnChg chg="mod">
          <ac:chgData name="Nicolas Sundqvist" userId="4ab87a78-26a9-42b5-a94b-25484133fa0b" providerId="ADAL" clId="{9A9EEDBD-574A-4024-B7F7-4FF07B30DFD6}" dt="2023-10-09T14:37:30.923" v="15248"/>
          <ac:cxnSpMkLst>
            <pc:docMk/>
            <pc:sldMk cId="2623004126" sldId="301"/>
            <ac:cxnSpMk id="28" creationId="{82CB0E9E-077D-2E6B-1BDE-70AF1B024011}"/>
          </ac:cxnSpMkLst>
        </pc:cxnChg>
        <pc:cxnChg chg="mod">
          <ac:chgData name="Nicolas Sundqvist" userId="4ab87a78-26a9-42b5-a94b-25484133fa0b" providerId="ADAL" clId="{9A9EEDBD-574A-4024-B7F7-4FF07B30DFD6}" dt="2023-10-09T14:37:30.923" v="15248"/>
          <ac:cxnSpMkLst>
            <pc:docMk/>
            <pc:sldMk cId="2623004126" sldId="301"/>
            <ac:cxnSpMk id="29" creationId="{BB6C3BB2-707E-A9FE-AB57-279828DB8DAC}"/>
          </ac:cxnSpMkLst>
        </pc:cxnChg>
        <pc:cxnChg chg="add mod">
          <ac:chgData name="Nicolas Sundqvist" userId="4ab87a78-26a9-42b5-a94b-25484133fa0b" providerId="ADAL" clId="{9A9EEDBD-574A-4024-B7F7-4FF07B30DFD6}" dt="2023-10-09T14:52:25.964" v="15568" actId="1076"/>
          <ac:cxnSpMkLst>
            <pc:docMk/>
            <pc:sldMk cId="2623004126" sldId="301"/>
            <ac:cxnSpMk id="36" creationId="{3EA4418A-3426-E87B-BB7F-4DEA138E9D91}"/>
          </ac:cxnSpMkLst>
        </pc:cxnChg>
        <pc:cxnChg chg="add mod">
          <ac:chgData name="Nicolas Sundqvist" userId="4ab87a78-26a9-42b5-a94b-25484133fa0b" providerId="ADAL" clId="{9A9EEDBD-574A-4024-B7F7-4FF07B30DFD6}" dt="2023-10-09T14:52:25.964" v="15568" actId="1076"/>
          <ac:cxnSpMkLst>
            <pc:docMk/>
            <pc:sldMk cId="2623004126" sldId="301"/>
            <ac:cxnSpMk id="40" creationId="{B3A1F9E9-87DB-1ECF-E1CD-B9065BE611F6}"/>
          </ac:cxnSpMkLst>
        </pc:cxnChg>
        <pc:cxnChg chg="add mod">
          <ac:chgData name="Nicolas Sundqvist" userId="4ab87a78-26a9-42b5-a94b-25484133fa0b" providerId="ADAL" clId="{9A9EEDBD-574A-4024-B7F7-4FF07B30DFD6}" dt="2023-10-09T14:52:25.964" v="15568" actId="1076"/>
          <ac:cxnSpMkLst>
            <pc:docMk/>
            <pc:sldMk cId="2623004126" sldId="301"/>
            <ac:cxnSpMk id="42" creationId="{9F1C9653-973F-7748-7E14-FE8FD01BAE7B}"/>
          </ac:cxnSpMkLst>
        </pc:cxnChg>
        <pc:cxnChg chg="add mod">
          <ac:chgData name="Nicolas Sundqvist" userId="4ab87a78-26a9-42b5-a94b-25484133fa0b" providerId="ADAL" clId="{9A9EEDBD-574A-4024-B7F7-4FF07B30DFD6}" dt="2023-10-09T14:52:25.964" v="15568" actId="1076"/>
          <ac:cxnSpMkLst>
            <pc:docMk/>
            <pc:sldMk cId="2623004126" sldId="301"/>
            <ac:cxnSpMk id="45" creationId="{F6D447D3-84EF-AF71-A467-9C1F080D98CD}"/>
          </ac:cxnSpMkLst>
        </pc:cxnChg>
      </pc:sldChg>
      <pc:sldChg chg="addSp modSp new mod modAnim">
        <pc:chgData name="Nicolas Sundqvist" userId="4ab87a78-26a9-42b5-a94b-25484133fa0b" providerId="ADAL" clId="{9A9EEDBD-574A-4024-B7F7-4FF07B30DFD6}" dt="2023-10-09T14:46:26.503" v="15493" actId="1076"/>
        <pc:sldMkLst>
          <pc:docMk/>
          <pc:sldMk cId="1658902137" sldId="302"/>
        </pc:sldMkLst>
        <pc:spChg chg="add mod">
          <ac:chgData name="Nicolas Sundqvist" userId="4ab87a78-26a9-42b5-a94b-25484133fa0b" providerId="ADAL" clId="{9A9EEDBD-574A-4024-B7F7-4FF07B30DFD6}" dt="2023-10-09T14:45:54.295" v="15484" actId="1076"/>
          <ac:spMkLst>
            <pc:docMk/>
            <pc:sldMk cId="1658902137" sldId="302"/>
            <ac:spMk id="4" creationId="{E874C8DE-8931-2EAC-CDCF-B26E861FEA01}"/>
          </ac:spMkLst>
        </pc:spChg>
        <pc:spChg chg="add mod">
          <ac:chgData name="Nicolas Sundqvist" userId="4ab87a78-26a9-42b5-a94b-25484133fa0b" providerId="ADAL" clId="{9A9EEDBD-574A-4024-B7F7-4FF07B30DFD6}" dt="2023-10-09T14:46:26.503" v="15493" actId="1076"/>
          <ac:spMkLst>
            <pc:docMk/>
            <pc:sldMk cId="1658902137" sldId="302"/>
            <ac:spMk id="5" creationId="{81481AC6-627A-8669-A944-D0960F7EFA18}"/>
          </ac:spMkLst>
        </pc:spChg>
        <pc:picChg chg="add mod">
          <ac:chgData name="Nicolas Sundqvist" userId="4ab87a78-26a9-42b5-a94b-25484133fa0b" providerId="ADAL" clId="{9A9EEDBD-574A-4024-B7F7-4FF07B30DFD6}" dt="2023-10-09T14:43:21.492" v="15445" actId="1076"/>
          <ac:picMkLst>
            <pc:docMk/>
            <pc:sldMk cId="1658902137" sldId="302"/>
            <ac:picMk id="2" creationId="{F59A9B59-6604-68D4-D575-ACB738C9C296}"/>
          </ac:picMkLst>
        </pc:picChg>
        <pc:picChg chg="add mod">
          <ac:chgData name="Nicolas Sundqvist" userId="4ab87a78-26a9-42b5-a94b-25484133fa0b" providerId="ADAL" clId="{9A9EEDBD-574A-4024-B7F7-4FF07B30DFD6}" dt="2023-10-09T14:43:31.768" v="15448" actId="1076"/>
          <ac:picMkLst>
            <pc:docMk/>
            <pc:sldMk cId="1658902137" sldId="302"/>
            <ac:picMk id="3" creationId="{DA0CD30B-04D5-260E-9AD3-867B057F8AF7}"/>
          </ac:picMkLst>
        </pc:picChg>
      </pc:sldChg>
      <pc:sldChg chg="addSp delSp modSp new mod modAnim">
        <pc:chgData name="Nicolas Sundqvist" userId="4ab87a78-26a9-42b5-a94b-25484133fa0b" providerId="ADAL" clId="{9A9EEDBD-574A-4024-B7F7-4FF07B30DFD6}" dt="2023-10-09T15:12:20.257" v="15737"/>
        <pc:sldMkLst>
          <pc:docMk/>
          <pc:sldMk cId="674616152" sldId="303"/>
        </pc:sldMkLst>
        <pc:spChg chg="add mod topLvl">
          <ac:chgData name="Nicolas Sundqvist" userId="4ab87a78-26a9-42b5-a94b-25484133fa0b" providerId="ADAL" clId="{9A9EEDBD-574A-4024-B7F7-4FF07B30DFD6}" dt="2023-10-09T15:02:45.753" v="15642" actId="207"/>
          <ac:spMkLst>
            <pc:docMk/>
            <pc:sldMk cId="674616152" sldId="303"/>
            <ac:spMk id="5" creationId="{CF0B5803-4002-019C-C662-14990102804F}"/>
          </ac:spMkLst>
        </pc:spChg>
        <pc:spChg chg="add mod topLvl">
          <ac:chgData name="Nicolas Sundqvist" userId="4ab87a78-26a9-42b5-a94b-25484133fa0b" providerId="ADAL" clId="{9A9EEDBD-574A-4024-B7F7-4FF07B30DFD6}" dt="2023-10-09T15:02:45.753" v="15642" actId="207"/>
          <ac:spMkLst>
            <pc:docMk/>
            <pc:sldMk cId="674616152" sldId="303"/>
            <ac:spMk id="6" creationId="{D13113AD-3D89-9BF8-F2C8-4B5424A65937}"/>
          </ac:spMkLst>
        </pc:spChg>
        <pc:spChg chg="add mod topLvl">
          <ac:chgData name="Nicolas Sundqvist" userId="4ab87a78-26a9-42b5-a94b-25484133fa0b" providerId="ADAL" clId="{9A9EEDBD-574A-4024-B7F7-4FF07B30DFD6}" dt="2023-10-09T15:02:45.753" v="15642" actId="207"/>
          <ac:spMkLst>
            <pc:docMk/>
            <pc:sldMk cId="674616152" sldId="303"/>
            <ac:spMk id="7" creationId="{251E3C1D-CB81-2500-437A-9DF40971707D}"/>
          </ac:spMkLst>
        </pc:spChg>
        <pc:spChg chg="add mod">
          <ac:chgData name="Nicolas Sundqvist" userId="4ab87a78-26a9-42b5-a94b-25484133fa0b" providerId="ADAL" clId="{9A9EEDBD-574A-4024-B7F7-4FF07B30DFD6}" dt="2023-10-09T15:02:45.753" v="15642" actId="207"/>
          <ac:spMkLst>
            <pc:docMk/>
            <pc:sldMk cId="674616152" sldId="303"/>
            <ac:spMk id="8" creationId="{85AFBA45-3408-8583-E2B8-80BB7AFD746D}"/>
          </ac:spMkLst>
        </pc:spChg>
        <pc:spChg chg="add mod topLvl">
          <ac:chgData name="Nicolas Sundqvist" userId="4ab87a78-26a9-42b5-a94b-25484133fa0b" providerId="ADAL" clId="{9A9EEDBD-574A-4024-B7F7-4FF07B30DFD6}" dt="2023-10-09T15:02:45.753" v="15642" actId="207"/>
          <ac:spMkLst>
            <pc:docMk/>
            <pc:sldMk cId="674616152" sldId="303"/>
            <ac:spMk id="9" creationId="{10115C45-54C4-A065-D142-703D1F4D2A42}"/>
          </ac:spMkLst>
        </pc:spChg>
        <pc:spChg chg="add mod topLvl">
          <ac:chgData name="Nicolas Sundqvist" userId="4ab87a78-26a9-42b5-a94b-25484133fa0b" providerId="ADAL" clId="{9A9EEDBD-574A-4024-B7F7-4FF07B30DFD6}" dt="2023-10-09T15:02:45.753" v="15642" actId="207"/>
          <ac:spMkLst>
            <pc:docMk/>
            <pc:sldMk cId="674616152" sldId="303"/>
            <ac:spMk id="10" creationId="{D58E17BF-D9DF-D8F0-F88A-4BB64FD114CB}"/>
          </ac:spMkLst>
        </pc:spChg>
        <pc:spChg chg="add mod">
          <ac:chgData name="Nicolas Sundqvist" userId="4ab87a78-26a9-42b5-a94b-25484133fa0b" providerId="ADAL" clId="{9A9EEDBD-574A-4024-B7F7-4FF07B30DFD6}" dt="2023-10-09T15:00:15.356" v="15623" actId="164"/>
          <ac:spMkLst>
            <pc:docMk/>
            <pc:sldMk cId="674616152" sldId="303"/>
            <ac:spMk id="11" creationId="{F10DEF99-2194-D0F5-D800-568A9F246F75}"/>
          </ac:spMkLst>
        </pc:spChg>
        <pc:spChg chg="add mod">
          <ac:chgData name="Nicolas Sundqvist" userId="4ab87a78-26a9-42b5-a94b-25484133fa0b" providerId="ADAL" clId="{9A9EEDBD-574A-4024-B7F7-4FF07B30DFD6}" dt="2023-10-09T15:00:15.356" v="15623" actId="164"/>
          <ac:spMkLst>
            <pc:docMk/>
            <pc:sldMk cId="674616152" sldId="303"/>
            <ac:spMk id="12" creationId="{A7015BB2-A30B-6304-63A7-9B09C9EB6AB2}"/>
          </ac:spMkLst>
        </pc:spChg>
        <pc:spChg chg="add mod">
          <ac:chgData name="Nicolas Sundqvist" userId="4ab87a78-26a9-42b5-a94b-25484133fa0b" providerId="ADAL" clId="{9A9EEDBD-574A-4024-B7F7-4FF07B30DFD6}" dt="2023-10-09T15:00:15.356" v="15623" actId="164"/>
          <ac:spMkLst>
            <pc:docMk/>
            <pc:sldMk cId="674616152" sldId="303"/>
            <ac:spMk id="13" creationId="{D4990341-3F23-06D1-D066-C639438B49E8}"/>
          </ac:spMkLst>
        </pc:spChg>
        <pc:spChg chg="add mod">
          <ac:chgData name="Nicolas Sundqvist" userId="4ab87a78-26a9-42b5-a94b-25484133fa0b" providerId="ADAL" clId="{9A9EEDBD-574A-4024-B7F7-4FF07B30DFD6}" dt="2023-10-09T15:00:15.356" v="15623" actId="164"/>
          <ac:spMkLst>
            <pc:docMk/>
            <pc:sldMk cId="674616152" sldId="303"/>
            <ac:spMk id="14" creationId="{14DE36ED-7E5B-576D-DF2F-B0B95B931292}"/>
          </ac:spMkLst>
        </pc:spChg>
        <pc:spChg chg="add del mod">
          <ac:chgData name="Nicolas Sundqvist" userId="4ab87a78-26a9-42b5-a94b-25484133fa0b" providerId="ADAL" clId="{9A9EEDBD-574A-4024-B7F7-4FF07B30DFD6}" dt="2023-10-09T14:59:55.538" v="15621" actId="478"/>
          <ac:spMkLst>
            <pc:docMk/>
            <pc:sldMk cId="674616152" sldId="303"/>
            <ac:spMk id="15" creationId="{EB89C5B5-2B90-86BF-5E1C-947A04F3A35F}"/>
          </ac:spMkLst>
        </pc:spChg>
        <pc:spChg chg="add del mod">
          <ac:chgData name="Nicolas Sundqvist" userId="4ab87a78-26a9-42b5-a94b-25484133fa0b" providerId="ADAL" clId="{9A9EEDBD-574A-4024-B7F7-4FF07B30DFD6}" dt="2023-10-09T14:59:54.352" v="15620" actId="478"/>
          <ac:spMkLst>
            <pc:docMk/>
            <pc:sldMk cId="674616152" sldId="303"/>
            <ac:spMk id="16" creationId="{DE08E258-C135-A497-C59F-3503F62760C4}"/>
          </ac:spMkLst>
        </pc:spChg>
        <pc:spChg chg="mod">
          <ac:chgData name="Nicolas Sundqvist" userId="4ab87a78-26a9-42b5-a94b-25484133fa0b" providerId="ADAL" clId="{9A9EEDBD-574A-4024-B7F7-4FF07B30DFD6}" dt="2023-10-09T15:01:45.858" v="15633"/>
          <ac:spMkLst>
            <pc:docMk/>
            <pc:sldMk cId="674616152" sldId="303"/>
            <ac:spMk id="21" creationId="{903C4FE4-13FF-2C01-A07C-42306D01D1A0}"/>
          </ac:spMkLst>
        </pc:spChg>
        <pc:spChg chg="mod">
          <ac:chgData name="Nicolas Sundqvist" userId="4ab87a78-26a9-42b5-a94b-25484133fa0b" providerId="ADAL" clId="{9A9EEDBD-574A-4024-B7F7-4FF07B30DFD6}" dt="2023-10-09T15:01:45.858" v="15633"/>
          <ac:spMkLst>
            <pc:docMk/>
            <pc:sldMk cId="674616152" sldId="303"/>
            <ac:spMk id="22" creationId="{AF35DB05-5697-7C0B-9743-D31E6F6B555B}"/>
          </ac:spMkLst>
        </pc:spChg>
        <pc:spChg chg="mod">
          <ac:chgData name="Nicolas Sundqvist" userId="4ab87a78-26a9-42b5-a94b-25484133fa0b" providerId="ADAL" clId="{9A9EEDBD-574A-4024-B7F7-4FF07B30DFD6}" dt="2023-10-09T15:01:45.858" v="15633"/>
          <ac:spMkLst>
            <pc:docMk/>
            <pc:sldMk cId="674616152" sldId="303"/>
            <ac:spMk id="23" creationId="{A6566C87-697D-D071-4526-2B72CB5D33AA}"/>
          </ac:spMkLst>
        </pc:spChg>
        <pc:spChg chg="mod">
          <ac:chgData name="Nicolas Sundqvist" userId="4ab87a78-26a9-42b5-a94b-25484133fa0b" providerId="ADAL" clId="{9A9EEDBD-574A-4024-B7F7-4FF07B30DFD6}" dt="2023-10-09T15:01:45.858" v="15633"/>
          <ac:spMkLst>
            <pc:docMk/>
            <pc:sldMk cId="674616152" sldId="303"/>
            <ac:spMk id="24" creationId="{AE22D346-E6BB-1243-D7B8-FC3D71DBD62B}"/>
          </ac:spMkLst>
        </pc:spChg>
        <pc:spChg chg="mod">
          <ac:chgData name="Nicolas Sundqvist" userId="4ab87a78-26a9-42b5-a94b-25484133fa0b" providerId="ADAL" clId="{9A9EEDBD-574A-4024-B7F7-4FF07B30DFD6}" dt="2023-10-09T15:01:45.858" v="15633"/>
          <ac:spMkLst>
            <pc:docMk/>
            <pc:sldMk cId="674616152" sldId="303"/>
            <ac:spMk id="25" creationId="{E4BE2971-CD4A-A418-5AAB-DA13A60DC4CF}"/>
          </ac:spMkLst>
        </pc:spChg>
        <pc:spChg chg="mod">
          <ac:chgData name="Nicolas Sundqvist" userId="4ab87a78-26a9-42b5-a94b-25484133fa0b" providerId="ADAL" clId="{9A9EEDBD-574A-4024-B7F7-4FF07B30DFD6}" dt="2023-10-09T15:01:45.858" v="15633"/>
          <ac:spMkLst>
            <pc:docMk/>
            <pc:sldMk cId="674616152" sldId="303"/>
            <ac:spMk id="26" creationId="{FBFE95E3-164B-AFFE-3813-265CC2150955}"/>
          </ac:spMkLst>
        </pc:spChg>
        <pc:spChg chg="mod">
          <ac:chgData name="Nicolas Sundqvist" userId="4ab87a78-26a9-42b5-a94b-25484133fa0b" providerId="ADAL" clId="{9A9EEDBD-574A-4024-B7F7-4FF07B30DFD6}" dt="2023-10-09T15:01:45.858" v="15633"/>
          <ac:spMkLst>
            <pc:docMk/>
            <pc:sldMk cId="674616152" sldId="303"/>
            <ac:spMk id="28" creationId="{B4B90689-1A16-C396-B7E0-427FA50BA967}"/>
          </ac:spMkLst>
        </pc:spChg>
        <pc:spChg chg="mod">
          <ac:chgData name="Nicolas Sundqvist" userId="4ab87a78-26a9-42b5-a94b-25484133fa0b" providerId="ADAL" clId="{9A9EEDBD-574A-4024-B7F7-4FF07B30DFD6}" dt="2023-10-09T15:01:45.858" v="15633"/>
          <ac:spMkLst>
            <pc:docMk/>
            <pc:sldMk cId="674616152" sldId="303"/>
            <ac:spMk id="29" creationId="{5ED6A34B-403E-6C4B-F2AE-2EB3BDDFDEF5}"/>
          </ac:spMkLst>
        </pc:spChg>
        <pc:spChg chg="mod">
          <ac:chgData name="Nicolas Sundqvist" userId="4ab87a78-26a9-42b5-a94b-25484133fa0b" providerId="ADAL" clId="{9A9EEDBD-574A-4024-B7F7-4FF07B30DFD6}" dt="2023-10-09T15:01:45.858" v="15633"/>
          <ac:spMkLst>
            <pc:docMk/>
            <pc:sldMk cId="674616152" sldId="303"/>
            <ac:spMk id="30" creationId="{6CEAB57F-756F-5729-A184-89E1FF66DC8B}"/>
          </ac:spMkLst>
        </pc:spChg>
        <pc:spChg chg="del mod">
          <ac:chgData name="Nicolas Sundqvist" userId="4ab87a78-26a9-42b5-a94b-25484133fa0b" providerId="ADAL" clId="{9A9EEDBD-574A-4024-B7F7-4FF07B30DFD6}" dt="2023-10-09T15:01:57.118" v="15635" actId="478"/>
          <ac:spMkLst>
            <pc:docMk/>
            <pc:sldMk cId="674616152" sldId="303"/>
            <ac:spMk id="31" creationId="{22DC32DE-7B09-F0AE-F77E-62911107890B}"/>
          </ac:spMkLst>
        </pc:spChg>
        <pc:spChg chg="add mod">
          <ac:chgData name="Nicolas Sundqvist" userId="4ab87a78-26a9-42b5-a94b-25484133fa0b" providerId="ADAL" clId="{9A9EEDBD-574A-4024-B7F7-4FF07B30DFD6}" dt="2023-10-09T15:04:05.741" v="15684" actId="555"/>
          <ac:spMkLst>
            <pc:docMk/>
            <pc:sldMk cId="674616152" sldId="303"/>
            <ac:spMk id="32" creationId="{5BFF839A-4B19-FA96-9489-B8C8CABCC387}"/>
          </ac:spMkLst>
        </pc:spChg>
        <pc:spChg chg="add mod">
          <ac:chgData name="Nicolas Sundqvist" userId="4ab87a78-26a9-42b5-a94b-25484133fa0b" providerId="ADAL" clId="{9A9EEDBD-574A-4024-B7F7-4FF07B30DFD6}" dt="2023-10-09T15:04:05.741" v="15684" actId="555"/>
          <ac:spMkLst>
            <pc:docMk/>
            <pc:sldMk cId="674616152" sldId="303"/>
            <ac:spMk id="33" creationId="{F59E3937-B499-083F-B016-F7D5CE9A6553}"/>
          </ac:spMkLst>
        </pc:spChg>
        <pc:spChg chg="mod">
          <ac:chgData name="Nicolas Sundqvist" userId="4ab87a78-26a9-42b5-a94b-25484133fa0b" providerId="ADAL" clId="{9A9EEDBD-574A-4024-B7F7-4FF07B30DFD6}" dt="2023-10-09T15:04:49.831" v="15687" actId="207"/>
          <ac:spMkLst>
            <pc:docMk/>
            <pc:sldMk cId="674616152" sldId="303"/>
            <ac:spMk id="35" creationId="{C089A06B-F481-A164-E53C-F7E4BCD38460}"/>
          </ac:spMkLst>
        </pc:spChg>
        <pc:spChg chg="mod">
          <ac:chgData name="Nicolas Sundqvist" userId="4ab87a78-26a9-42b5-a94b-25484133fa0b" providerId="ADAL" clId="{9A9EEDBD-574A-4024-B7F7-4FF07B30DFD6}" dt="2023-10-09T15:04:49.831" v="15687" actId="207"/>
          <ac:spMkLst>
            <pc:docMk/>
            <pc:sldMk cId="674616152" sldId="303"/>
            <ac:spMk id="36" creationId="{C58A8AD5-D2A4-5F90-7229-07A3AC950DCC}"/>
          </ac:spMkLst>
        </pc:spChg>
        <pc:spChg chg="mod">
          <ac:chgData name="Nicolas Sundqvist" userId="4ab87a78-26a9-42b5-a94b-25484133fa0b" providerId="ADAL" clId="{9A9EEDBD-574A-4024-B7F7-4FF07B30DFD6}" dt="2023-10-09T15:04:49.831" v="15687" actId="207"/>
          <ac:spMkLst>
            <pc:docMk/>
            <pc:sldMk cId="674616152" sldId="303"/>
            <ac:spMk id="37" creationId="{04516C0D-EAE4-C243-AB1D-37CED21368C1}"/>
          </ac:spMkLst>
        </pc:spChg>
        <pc:spChg chg="mod">
          <ac:chgData name="Nicolas Sundqvist" userId="4ab87a78-26a9-42b5-a94b-25484133fa0b" providerId="ADAL" clId="{9A9EEDBD-574A-4024-B7F7-4FF07B30DFD6}" dt="2023-10-09T15:04:49.831" v="15687" actId="207"/>
          <ac:spMkLst>
            <pc:docMk/>
            <pc:sldMk cId="674616152" sldId="303"/>
            <ac:spMk id="38" creationId="{705364D2-4251-938F-7676-4A5D550A44EB}"/>
          </ac:spMkLst>
        </pc:spChg>
        <pc:spChg chg="mod">
          <ac:chgData name="Nicolas Sundqvist" userId="4ab87a78-26a9-42b5-a94b-25484133fa0b" providerId="ADAL" clId="{9A9EEDBD-574A-4024-B7F7-4FF07B30DFD6}" dt="2023-10-09T15:04:49.831" v="15687" actId="207"/>
          <ac:spMkLst>
            <pc:docMk/>
            <pc:sldMk cId="674616152" sldId="303"/>
            <ac:spMk id="39" creationId="{C9F9A577-06A7-7673-F200-BBF64241E492}"/>
          </ac:spMkLst>
        </pc:spChg>
        <pc:spChg chg="mod">
          <ac:chgData name="Nicolas Sundqvist" userId="4ab87a78-26a9-42b5-a94b-25484133fa0b" providerId="ADAL" clId="{9A9EEDBD-574A-4024-B7F7-4FF07B30DFD6}" dt="2023-10-09T15:04:49.831" v="15687" actId="207"/>
          <ac:spMkLst>
            <pc:docMk/>
            <pc:sldMk cId="674616152" sldId="303"/>
            <ac:spMk id="40" creationId="{3AB91155-A939-5323-AA40-DC08263363F5}"/>
          </ac:spMkLst>
        </pc:spChg>
        <pc:spChg chg="mod">
          <ac:chgData name="Nicolas Sundqvist" userId="4ab87a78-26a9-42b5-a94b-25484133fa0b" providerId="ADAL" clId="{9A9EEDBD-574A-4024-B7F7-4FF07B30DFD6}" dt="2023-10-09T15:06:18.888" v="15695"/>
          <ac:spMkLst>
            <pc:docMk/>
            <pc:sldMk cId="674616152" sldId="303"/>
            <ac:spMk id="42" creationId="{CD1D7BAD-EE19-BA31-0977-1CB258BB0FDC}"/>
          </ac:spMkLst>
        </pc:spChg>
        <pc:spChg chg="mod">
          <ac:chgData name="Nicolas Sundqvist" userId="4ab87a78-26a9-42b5-a94b-25484133fa0b" providerId="ADAL" clId="{9A9EEDBD-574A-4024-B7F7-4FF07B30DFD6}" dt="2023-10-09T15:06:18.888" v="15695"/>
          <ac:spMkLst>
            <pc:docMk/>
            <pc:sldMk cId="674616152" sldId="303"/>
            <ac:spMk id="43" creationId="{A8720E92-4296-6253-D986-A86201FEB153}"/>
          </ac:spMkLst>
        </pc:spChg>
        <pc:spChg chg="mod">
          <ac:chgData name="Nicolas Sundqvist" userId="4ab87a78-26a9-42b5-a94b-25484133fa0b" providerId="ADAL" clId="{9A9EEDBD-574A-4024-B7F7-4FF07B30DFD6}" dt="2023-10-09T15:06:18.888" v="15695"/>
          <ac:spMkLst>
            <pc:docMk/>
            <pc:sldMk cId="674616152" sldId="303"/>
            <ac:spMk id="44" creationId="{74B9E5C2-30AD-943D-09A9-8F280CFB3223}"/>
          </ac:spMkLst>
        </pc:spChg>
        <pc:spChg chg="mod">
          <ac:chgData name="Nicolas Sundqvist" userId="4ab87a78-26a9-42b5-a94b-25484133fa0b" providerId="ADAL" clId="{9A9EEDBD-574A-4024-B7F7-4FF07B30DFD6}" dt="2023-10-09T15:06:18.888" v="15695"/>
          <ac:spMkLst>
            <pc:docMk/>
            <pc:sldMk cId="674616152" sldId="303"/>
            <ac:spMk id="45" creationId="{7D009E8D-5645-7235-E57F-50D4949D5FA3}"/>
          </ac:spMkLst>
        </pc:spChg>
        <pc:spChg chg="mod">
          <ac:chgData name="Nicolas Sundqvist" userId="4ab87a78-26a9-42b5-a94b-25484133fa0b" providerId="ADAL" clId="{9A9EEDBD-574A-4024-B7F7-4FF07B30DFD6}" dt="2023-10-09T15:06:58.994" v="15700" actId="207"/>
          <ac:spMkLst>
            <pc:docMk/>
            <pc:sldMk cId="674616152" sldId="303"/>
            <ac:spMk id="47" creationId="{22E783AD-F741-6CE9-69C7-B61C0DAA0DCF}"/>
          </ac:spMkLst>
        </pc:spChg>
        <pc:spChg chg="mod">
          <ac:chgData name="Nicolas Sundqvist" userId="4ab87a78-26a9-42b5-a94b-25484133fa0b" providerId="ADAL" clId="{9A9EEDBD-574A-4024-B7F7-4FF07B30DFD6}" dt="2023-10-09T15:06:58.994" v="15700" actId="207"/>
          <ac:spMkLst>
            <pc:docMk/>
            <pc:sldMk cId="674616152" sldId="303"/>
            <ac:spMk id="48" creationId="{4CF6BF57-42E9-CEF1-966B-92A78CFBBF12}"/>
          </ac:spMkLst>
        </pc:spChg>
        <pc:spChg chg="mod">
          <ac:chgData name="Nicolas Sundqvist" userId="4ab87a78-26a9-42b5-a94b-25484133fa0b" providerId="ADAL" clId="{9A9EEDBD-574A-4024-B7F7-4FF07B30DFD6}" dt="2023-10-09T15:06:58.994" v="15700" actId="207"/>
          <ac:spMkLst>
            <pc:docMk/>
            <pc:sldMk cId="674616152" sldId="303"/>
            <ac:spMk id="49" creationId="{82C170C6-1FB6-9173-6C62-7FDFC00EEA46}"/>
          </ac:spMkLst>
        </pc:spChg>
        <pc:spChg chg="mod">
          <ac:chgData name="Nicolas Sundqvist" userId="4ab87a78-26a9-42b5-a94b-25484133fa0b" providerId="ADAL" clId="{9A9EEDBD-574A-4024-B7F7-4FF07B30DFD6}" dt="2023-10-09T15:06:58.994" v="15700" actId="207"/>
          <ac:spMkLst>
            <pc:docMk/>
            <pc:sldMk cId="674616152" sldId="303"/>
            <ac:spMk id="50" creationId="{7E8EE353-6B82-A1DD-43C2-1D90F695F573}"/>
          </ac:spMkLst>
        </pc:spChg>
        <pc:spChg chg="mod">
          <ac:chgData name="Nicolas Sundqvist" userId="4ab87a78-26a9-42b5-a94b-25484133fa0b" providerId="ADAL" clId="{9A9EEDBD-574A-4024-B7F7-4FF07B30DFD6}" dt="2023-10-09T15:08:41.082" v="15712" actId="207"/>
          <ac:spMkLst>
            <pc:docMk/>
            <pc:sldMk cId="674616152" sldId="303"/>
            <ac:spMk id="52" creationId="{F922E86E-ACF9-11E6-2225-BB3AC201DCF6}"/>
          </ac:spMkLst>
        </pc:spChg>
        <pc:spChg chg="mod">
          <ac:chgData name="Nicolas Sundqvist" userId="4ab87a78-26a9-42b5-a94b-25484133fa0b" providerId="ADAL" clId="{9A9EEDBD-574A-4024-B7F7-4FF07B30DFD6}" dt="2023-10-09T15:08:41.082" v="15712" actId="207"/>
          <ac:spMkLst>
            <pc:docMk/>
            <pc:sldMk cId="674616152" sldId="303"/>
            <ac:spMk id="53" creationId="{B077935D-0672-CCB4-ADE6-F84D67A1BE78}"/>
          </ac:spMkLst>
        </pc:spChg>
        <pc:spChg chg="mod">
          <ac:chgData name="Nicolas Sundqvist" userId="4ab87a78-26a9-42b5-a94b-25484133fa0b" providerId="ADAL" clId="{9A9EEDBD-574A-4024-B7F7-4FF07B30DFD6}" dt="2023-10-09T15:08:41.082" v="15712" actId="207"/>
          <ac:spMkLst>
            <pc:docMk/>
            <pc:sldMk cId="674616152" sldId="303"/>
            <ac:spMk id="54" creationId="{C3D4D719-1462-9B72-949B-C56A47CC625D}"/>
          </ac:spMkLst>
        </pc:spChg>
        <pc:spChg chg="mod">
          <ac:chgData name="Nicolas Sundqvist" userId="4ab87a78-26a9-42b5-a94b-25484133fa0b" providerId="ADAL" clId="{9A9EEDBD-574A-4024-B7F7-4FF07B30DFD6}" dt="2023-10-09T15:08:41.082" v="15712" actId="207"/>
          <ac:spMkLst>
            <pc:docMk/>
            <pc:sldMk cId="674616152" sldId="303"/>
            <ac:spMk id="55" creationId="{7316D295-82EB-ED55-DF40-E5CF56AF634A}"/>
          </ac:spMkLst>
        </pc:spChg>
        <pc:spChg chg="mod">
          <ac:chgData name="Nicolas Sundqvist" userId="4ab87a78-26a9-42b5-a94b-25484133fa0b" providerId="ADAL" clId="{9A9EEDBD-574A-4024-B7F7-4FF07B30DFD6}" dt="2023-10-09T15:08:41.082" v="15712" actId="207"/>
          <ac:spMkLst>
            <pc:docMk/>
            <pc:sldMk cId="674616152" sldId="303"/>
            <ac:spMk id="56" creationId="{44263640-0284-83D3-7A92-C38B440597CE}"/>
          </ac:spMkLst>
        </pc:spChg>
        <pc:spChg chg="mod">
          <ac:chgData name="Nicolas Sundqvist" userId="4ab87a78-26a9-42b5-a94b-25484133fa0b" providerId="ADAL" clId="{9A9EEDBD-574A-4024-B7F7-4FF07B30DFD6}" dt="2023-10-09T15:08:41.082" v="15712" actId="207"/>
          <ac:spMkLst>
            <pc:docMk/>
            <pc:sldMk cId="674616152" sldId="303"/>
            <ac:spMk id="57" creationId="{69F3CCA9-4E0D-0A8A-D677-1E2442679CE9}"/>
          </ac:spMkLst>
        </pc:spChg>
        <pc:spChg chg="add del mod">
          <ac:chgData name="Nicolas Sundqvist" userId="4ab87a78-26a9-42b5-a94b-25484133fa0b" providerId="ADAL" clId="{9A9EEDBD-574A-4024-B7F7-4FF07B30DFD6}" dt="2023-10-09T15:11:40.922" v="15730" actId="478"/>
          <ac:spMkLst>
            <pc:docMk/>
            <pc:sldMk cId="674616152" sldId="303"/>
            <ac:spMk id="58" creationId="{657E88C9-6510-FAC9-0F36-38C31BA5C6BE}"/>
          </ac:spMkLst>
        </pc:spChg>
        <pc:spChg chg="add mod">
          <ac:chgData name="Nicolas Sundqvist" userId="4ab87a78-26a9-42b5-a94b-25484133fa0b" providerId="ADAL" clId="{9A9EEDBD-574A-4024-B7F7-4FF07B30DFD6}" dt="2023-10-09T15:12:13.381" v="15736" actId="1076"/>
          <ac:spMkLst>
            <pc:docMk/>
            <pc:sldMk cId="674616152" sldId="303"/>
            <ac:spMk id="59" creationId="{9D56B2F1-C9FE-0A83-1A9A-28029F591A93}"/>
          </ac:spMkLst>
        </pc:spChg>
        <pc:grpChg chg="add mod">
          <ac:chgData name="Nicolas Sundqvist" userId="4ab87a78-26a9-42b5-a94b-25484133fa0b" providerId="ADAL" clId="{9A9EEDBD-574A-4024-B7F7-4FF07B30DFD6}" dt="2023-10-09T15:01:25.188" v="15632" actId="1076"/>
          <ac:grpSpMkLst>
            <pc:docMk/>
            <pc:sldMk cId="674616152" sldId="303"/>
            <ac:grpSpMk id="17" creationId="{A465C116-87BE-74B1-F7F4-1FEF0912AAB1}"/>
          </ac:grpSpMkLst>
        </pc:grpChg>
        <pc:grpChg chg="add del mod">
          <ac:chgData name="Nicolas Sundqvist" userId="4ab87a78-26a9-42b5-a94b-25484133fa0b" providerId="ADAL" clId="{9A9EEDBD-574A-4024-B7F7-4FF07B30DFD6}" dt="2023-10-09T15:00:56.312" v="15628" actId="165"/>
          <ac:grpSpMkLst>
            <pc:docMk/>
            <pc:sldMk cId="674616152" sldId="303"/>
            <ac:grpSpMk id="18" creationId="{F14C4BCE-B523-8B86-B454-7B574BA44F76}"/>
          </ac:grpSpMkLst>
        </pc:grpChg>
        <pc:grpChg chg="add mod">
          <ac:chgData name="Nicolas Sundqvist" userId="4ab87a78-26a9-42b5-a94b-25484133fa0b" providerId="ADAL" clId="{9A9EEDBD-574A-4024-B7F7-4FF07B30DFD6}" dt="2023-10-09T15:02:45.753" v="15642" actId="207"/>
          <ac:grpSpMkLst>
            <pc:docMk/>
            <pc:sldMk cId="674616152" sldId="303"/>
            <ac:grpSpMk id="19" creationId="{A1D00D0E-0E30-9BCD-6B44-11AD460337AC}"/>
          </ac:grpSpMkLst>
        </pc:grpChg>
        <pc:grpChg chg="add mod">
          <ac:chgData name="Nicolas Sundqvist" userId="4ab87a78-26a9-42b5-a94b-25484133fa0b" providerId="ADAL" clId="{9A9EEDBD-574A-4024-B7F7-4FF07B30DFD6}" dt="2023-10-09T15:02:15.796" v="15640" actId="1076"/>
          <ac:grpSpMkLst>
            <pc:docMk/>
            <pc:sldMk cId="674616152" sldId="303"/>
            <ac:grpSpMk id="20" creationId="{B4F0E2AA-1484-FE3C-0A14-F2C732518775}"/>
          </ac:grpSpMkLst>
        </pc:grpChg>
        <pc:grpChg chg="add mod">
          <ac:chgData name="Nicolas Sundqvist" userId="4ab87a78-26a9-42b5-a94b-25484133fa0b" providerId="ADAL" clId="{9A9EEDBD-574A-4024-B7F7-4FF07B30DFD6}" dt="2023-10-09T15:02:01.180" v="15636" actId="1076"/>
          <ac:grpSpMkLst>
            <pc:docMk/>
            <pc:sldMk cId="674616152" sldId="303"/>
            <ac:grpSpMk id="27" creationId="{91BA697A-BD67-171C-9426-001BCC79A72B}"/>
          </ac:grpSpMkLst>
        </pc:grpChg>
        <pc:grpChg chg="add mod">
          <ac:chgData name="Nicolas Sundqvist" userId="4ab87a78-26a9-42b5-a94b-25484133fa0b" providerId="ADAL" clId="{9A9EEDBD-574A-4024-B7F7-4FF07B30DFD6}" dt="2023-10-09T15:04:49.831" v="15687" actId="207"/>
          <ac:grpSpMkLst>
            <pc:docMk/>
            <pc:sldMk cId="674616152" sldId="303"/>
            <ac:grpSpMk id="34" creationId="{1B86435A-EF04-C2BF-36B6-46465F35B09F}"/>
          </ac:grpSpMkLst>
        </pc:grpChg>
        <pc:grpChg chg="add mod ord modVis">
          <ac:chgData name="Nicolas Sundqvist" userId="4ab87a78-26a9-42b5-a94b-25484133fa0b" providerId="ADAL" clId="{9A9EEDBD-574A-4024-B7F7-4FF07B30DFD6}" dt="2023-10-09T15:10:23.832" v="15722" actId="13244"/>
          <ac:grpSpMkLst>
            <pc:docMk/>
            <pc:sldMk cId="674616152" sldId="303"/>
            <ac:grpSpMk id="41" creationId="{EDC9E87E-B4C1-79DC-2B0F-BBE88C2E21BD}"/>
          </ac:grpSpMkLst>
        </pc:grpChg>
        <pc:grpChg chg="add mod">
          <ac:chgData name="Nicolas Sundqvist" userId="4ab87a78-26a9-42b5-a94b-25484133fa0b" providerId="ADAL" clId="{9A9EEDBD-574A-4024-B7F7-4FF07B30DFD6}" dt="2023-10-09T15:06:58.994" v="15700" actId="207"/>
          <ac:grpSpMkLst>
            <pc:docMk/>
            <pc:sldMk cId="674616152" sldId="303"/>
            <ac:grpSpMk id="46" creationId="{D336DC99-830E-B4D0-4DC5-BA8B93B16683}"/>
          </ac:grpSpMkLst>
        </pc:grpChg>
        <pc:grpChg chg="add mod">
          <ac:chgData name="Nicolas Sundqvist" userId="4ab87a78-26a9-42b5-a94b-25484133fa0b" providerId="ADAL" clId="{9A9EEDBD-574A-4024-B7F7-4FF07B30DFD6}" dt="2023-10-09T15:08:41.082" v="15712" actId="207"/>
          <ac:grpSpMkLst>
            <pc:docMk/>
            <pc:sldMk cId="674616152" sldId="303"/>
            <ac:grpSpMk id="51" creationId="{866BD937-4AB6-5A1E-7FA5-94F6B7777404}"/>
          </ac:grpSpMkLst>
        </pc:grpChg>
        <pc:picChg chg="add mod modCrop">
          <ac:chgData name="Nicolas Sundqvist" userId="4ab87a78-26a9-42b5-a94b-25484133fa0b" providerId="ADAL" clId="{9A9EEDBD-574A-4024-B7F7-4FF07B30DFD6}" dt="2023-10-09T14:57:54.571" v="15596" actId="1076"/>
          <ac:picMkLst>
            <pc:docMk/>
            <pc:sldMk cId="674616152" sldId="303"/>
            <ac:picMk id="2" creationId="{40C00713-38AB-17AF-8E8C-5F886E1660CF}"/>
          </ac:picMkLst>
        </pc:picChg>
        <pc:picChg chg="add mod modCrop">
          <ac:chgData name="Nicolas Sundqvist" userId="4ab87a78-26a9-42b5-a94b-25484133fa0b" providerId="ADAL" clId="{9A9EEDBD-574A-4024-B7F7-4FF07B30DFD6}" dt="2023-10-09T15:00:41.589" v="15625" actId="1076"/>
          <ac:picMkLst>
            <pc:docMk/>
            <pc:sldMk cId="674616152" sldId="303"/>
            <ac:picMk id="3" creationId="{97EF12AC-232A-4344-E74D-D86FE24226FA}"/>
          </ac:picMkLst>
        </pc:picChg>
        <pc:picChg chg="add mod">
          <ac:chgData name="Nicolas Sundqvist" userId="4ab87a78-26a9-42b5-a94b-25484133fa0b" providerId="ADAL" clId="{9A9EEDBD-574A-4024-B7F7-4FF07B30DFD6}" dt="2023-10-09T15:02:09.355" v="15639" actId="1076"/>
          <ac:picMkLst>
            <pc:docMk/>
            <pc:sldMk cId="674616152" sldId="303"/>
            <ac:picMk id="4" creationId="{D1C8FDED-D2D8-5E45-1D43-E2DAC632A700}"/>
          </ac:picMkLst>
        </pc:picChg>
      </pc:sldChg>
      <pc:sldChg chg="addSp delSp modSp new mod delAnim modAnim">
        <pc:chgData name="Nicolas Sundqvist" userId="4ab87a78-26a9-42b5-a94b-25484133fa0b" providerId="ADAL" clId="{9A9EEDBD-574A-4024-B7F7-4FF07B30DFD6}" dt="2023-10-10T06:18:58.708" v="16339" actId="1037"/>
        <pc:sldMkLst>
          <pc:docMk/>
          <pc:sldMk cId="575577713" sldId="304"/>
        </pc:sldMkLst>
        <pc:spChg chg="add del mod">
          <ac:chgData name="Nicolas Sundqvist" userId="4ab87a78-26a9-42b5-a94b-25484133fa0b" providerId="ADAL" clId="{9A9EEDBD-574A-4024-B7F7-4FF07B30DFD6}" dt="2023-10-10T05:51:17.160" v="16234" actId="478"/>
          <ac:spMkLst>
            <pc:docMk/>
            <pc:sldMk cId="575577713" sldId="304"/>
            <ac:spMk id="2" creationId="{9A0239AB-38CC-17BD-FE6A-D25040385D60}"/>
          </ac:spMkLst>
        </pc:spChg>
        <pc:spChg chg="mod">
          <ac:chgData name="Nicolas Sundqvist" userId="4ab87a78-26a9-42b5-a94b-25484133fa0b" providerId="ADAL" clId="{9A9EEDBD-574A-4024-B7F7-4FF07B30DFD6}" dt="2023-10-10T06:17:51.888" v="16329" actId="1076"/>
          <ac:spMkLst>
            <pc:docMk/>
            <pc:sldMk cId="575577713" sldId="304"/>
            <ac:spMk id="5" creationId="{89613B58-4C16-FB1B-A869-4439EEE4F4BC}"/>
          </ac:spMkLst>
        </pc:spChg>
        <pc:spChg chg="mod">
          <ac:chgData name="Nicolas Sundqvist" userId="4ab87a78-26a9-42b5-a94b-25484133fa0b" providerId="ADAL" clId="{9A9EEDBD-574A-4024-B7F7-4FF07B30DFD6}" dt="2023-10-10T06:18:05.692" v="16331" actId="1076"/>
          <ac:spMkLst>
            <pc:docMk/>
            <pc:sldMk cId="575577713" sldId="304"/>
            <ac:spMk id="6" creationId="{4875E6A9-C724-7771-5E9F-94132FC4973D}"/>
          </ac:spMkLst>
        </pc:spChg>
        <pc:spChg chg="mod">
          <ac:chgData name="Nicolas Sundqvist" userId="4ab87a78-26a9-42b5-a94b-25484133fa0b" providerId="ADAL" clId="{9A9EEDBD-574A-4024-B7F7-4FF07B30DFD6}" dt="2023-10-10T06:17:51.888" v="16329" actId="1076"/>
          <ac:spMkLst>
            <pc:docMk/>
            <pc:sldMk cId="575577713" sldId="304"/>
            <ac:spMk id="7" creationId="{BDB2B856-938A-8C96-0E72-2494A06D8132}"/>
          </ac:spMkLst>
        </pc:spChg>
        <pc:spChg chg="mod">
          <ac:chgData name="Nicolas Sundqvist" userId="4ab87a78-26a9-42b5-a94b-25484133fa0b" providerId="ADAL" clId="{9A9EEDBD-574A-4024-B7F7-4FF07B30DFD6}" dt="2023-10-10T06:17:57.536" v="16330" actId="1076"/>
          <ac:spMkLst>
            <pc:docMk/>
            <pc:sldMk cId="575577713" sldId="304"/>
            <ac:spMk id="8" creationId="{843CFD1C-F167-8DEA-6B28-84768429C7B8}"/>
          </ac:spMkLst>
        </pc:spChg>
        <pc:spChg chg="mod">
          <ac:chgData name="Nicolas Sundqvist" userId="4ab87a78-26a9-42b5-a94b-25484133fa0b" providerId="ADAL" clId="{9A9EEDBD-574A-4024-B7F7-4FF07B30DFD6}" dt="2023-10-10T06:17:40.018" v="16325" actId="1076"/>
          <ac:spMkLst>
            <pc:docMk/>
            <pc:sldMk cId="575577713" sldId="304"/>
            <ac:spMk id="11" creationId="{D16266E3-59E1-34B1-602E-14B2F3D2478B}"/>
          </ac:spMkLst>
        </pc:spChg>
        <pc:spChg chg="mod">
          <ac:chgData name="Nicolas Sundqvist" userId="4ab87a78-26a9-42b5-a94b-25484133fa0b" providerId="ADAL" clId="{9A9EEDBD-574A-4024-B7F7-4FF07B30DFD6}" dt="2023-10-10T06:17:36.228" v="16324" actId="1076"/>
          <ac:spMkLst>
            <pc:docMk/>
            <pc:sldMk cId="575577713" sldId="304"/>
            <ac:spMk id="12" creationId="{319C83C3-C149-1146-1854-AF455133B355}"/>
          </ac:spMkLst>
        </pc:spChg>
        <pc:spChg chg="mod">
          <ac:chgData name="Nicolas Sundqvist" userId="4ab87a78-26a9-42b5-a94b-25484133fa0b" providerId="ADAL" clId="{9A9EEDBD-574A-4024-B7F7-4FF07B30DFD6}" dt="2023-10-10T06:17:03.647" v="16311" actId="1076"/>
          <ac:spMkLst>
            <pc:docMk/>
            <pc:sldMk cId="575577713" sldId="304"/>
            <ac:spMk id="15" creationId="{1F2D0E8F-F07A-91E7-4703-B6FED950AF0F}"/>
          </ac:spMkLst>
        </pc:spChg>
        <pc:spChg chg="mod">
          <ac:chgData name="Nicolas Sundqvist" userId="4ab87a78-26a9-42b5-a94b-25484133fa0b" providerId="ADAL" clId="{9A9EEDBD-574A-4024-B7F7-4FF07B30DFD6}" dt="2023-10-10T06:17:00.071" v="16310" actId="1076"/>
          <ac:spMkLst>
            <pc:docMk/>
            <pc:sldMk cId="575577713" sldId="304"/>
            <ac:spMk id="16" creationId="{0C74F194-EA97-2D01-F87E-B344BC2A4347}"/>
          </ac:spMkLst>
        </pc:spChg>
        <pc:spChg chg="mod">
          <ac:chgData name="Nicolas Sundqvist" userId="4ab87a78-26a9-42b5-a94b-25484133fa0b" providerId="ADAL" clId="{9A9EEDBD-574A-4024-B7F7-4FF07B30DFD6}" dt="2023-10-10T06:17:23.568" v="16319" actId="1037"/>
          <ac:spMkLst>
            <pc:docMk/>
            <pc:sldMk cId="575577713" sldId="304"/>
            <ac:spMk id="17" creationId="{F55AE079-FBB2-E781-5589-E59A35818526}"/>
          </ac:spMkLst>
        </pc:spChg>
        <pc:spChg chg="mod">
          <ac:chgData name="Nicolas Sundqvist" userId="4ab87a78-26a9-42b5-a94b-25484133fa0b" providerId="ADAL" clId="{9A9EEDBD-574A-4024-B7F7-4FF07B30DFD6}" dt="2023-10-10T06:17:16.519" v="16314" actId="1076"/>
          <ac:spMkLst>
            <pc:docMk/>
            <pc:sldMk cId="575577713" sldId="304"/>
            <ac:spMk id="18" creationId="{028A5F8D-60EF-D5E0-0037-8A6B2732E7BC}"/>
          </ac:spMkLst>
        </pc:spChg>
        <pc:spChg chg="mod">
          <ac:chgData name="Nicolas Sundqvist" userId="4ab87a78-26a9-42b5-a94b-25484133fa0b" providerId="ADAL" clId="{9A9EEDBD-574A-4024-B7F7-4FF07B30DFD6}" dt="2023-10-10T06:17:11.912" v="16313" actId="1076"/>
          <ac:spMkLst>
            <pc:docMk/>
            <pc:sldMk cId="575577713" sldId="304"/>
            <ac:spMk id="19" creationId="{97449B3F-B7A1-21F9-D881-7675441EE9EF}"/>
          </ac:spMkLst>
        </pc:spChg>
        <pc:spChg chg="mod">
          <ac:chgData name="Nicolas Sundqvist" userId="4ab87a78-26a9-42b5-a94b-25484133fa0b" providerId="ADAL" clId="{9A9EEDBD-574A-4024-B7F7-4FF07B30DFD6}" dt="2023-10-10T06:17:07.606" v="16312" actId="1076"/>
          <ac:spMkLst>
            <pc:docMk/>
            <pc:sldMk cId="575577713" sldId="304"/>
            <ac:spMk id="20" creationId="{11BAAD17-69CB-7A49-0333-E95259DCCC84}"/>
          </ac:spMkLst>
        </pc:spChg>
        <pc:spChg chg="add mod">
          <ac:chgData name="Nicolas Sundqvist" userId="4ab87a78-26a9-42b5-a94b-25484133fa0b" providerId="ADAL" clId="{9A9EEDBD-574A-4024-B7F7-4FF07B30DFD6}" dt="2023-10-10T06:18:31.513" v="16332" actId="1076"/>
          <ac:spMkLst>
            <pc:docMk/>
            <pc:sldMk cId="575577713" sldId="304"/>
            <ac:spMk id="21" creationId="{14A54A42-57E4-2B15-81DF-63FA0D961F7F}"/>
          </ac:spMkLst>
        </pc:spChg>
        <pc:spChg chg="add mod">
          <ac:chgData name="Nicolas Sundqvist" userId="4ab87a78-26a9-42b5-a94b-25484133fa0b" providerId="ADAL" clId="{9A9EEDBD-574A-4024-B7F7-4FF07B30DFD6}" dt="2023-10-10T06:18:31.513" v="16332" actId="1076"/>
          <ac:spMkLst>
            <pc:docMk/>
            <pc:sldMk cId="575577713" sldId="304"/>
            <ac:spMk id="22" creationId="{290E7096-179B-7DE5-A7CD-5BEE2D5B70F9}"/>
          </ac:spMkLst>
        </pc:spChg>
        <pc:spChg chg="add mod">
          <ac:chgData name="Nicolas Sundqvist" userId="4ab87a78-26a9-42b5-a94b-25484133fa0b" providerId="ADAL" clId="{9A9EEDBD-574A-4024-B7F7-4FF07B30DFD6}" dt="2023-10-10T06:18:31.513" v="16332" actId="1076"/>
          <ac:spMkLst>
            <pc:docMk/>
            <pc:sldMk cId="575577713" sldId="304"/>
            <ac:spMk id="23" creationId="{7270B9A1-AC3C-6659-3411-479A32F4C390}"/>
          </ac:spMkLst>
        </pc:spChg>
        <pc:spChg chg="add mod">
          <ac:chgData name="Nicolas Sundqvist" userId="4ab87a78-26a9-42b5-a94b-25484133fa0b" providerId="ADAL" clId="{9A9EEDBD-574A-4024-B7F7-4FF07B30DFD6}" dt="2023-10-10T06:18:31.513" v="16332" actId="1076"/>
          <ac:spMkLst>
            <pc:docMk/>
            <pc:sldMk cId="575577713" sldId="304"/>
            <ac:spMk id="24" creationId="{30B1A0FC-D339-C8DA-059B-8706B3CDB53E}"/>
          </ac:spMkLst>
        </pc:spChg>
        <pc:spChg chg="add mod">
          <ac:chgData name="Nicolas Sundqvist" userId="4ab87a78-26a9-42b5-a94b-25484133fa0b" providerId="ADAL" clId="{9A9EEDBD-574A-4024-B7F7-4FF07B30DFD6}" dt="2023-10-10T06:18:31.513" v="16332" actId="1076"/>
          <ac:spMkLst>
            <pc:docMk/>
            <pc:sldMk cId="575577713" sldId="304"/>
            <ac:spMk id="25" creationId="{A95C1D33-F02B-C7C2-77DA-595EB58319FB}"/>
          </ac:spMkLst>
        </pc:spChg>
        <pc:spChg chg="add mod">
          <ac:chgData name="Nicolas Sundqvist" userId="4ab87a78-26a9-42b5-a94b-25484133fa0b" providerId="ADAL" clId="{9A9EEDBD-574A-4024-B7F7-4FF07B30DFD6}" dt="2023-10-10T06:18:31.513" v="16332" actId="1076"/>
          <ac:spMkLst>
            <pc:docMk/>
            <pc:sldMk cId="575577713" sldId="304"/>
            <ac:spMk id="26" creationId="{31DBA4B1-A028-9BC4-4366-C75025B505FD}"/>
          </ac:spMkLst>
        </pc:spChg>
        <pc:spChg chg="add mod">
          <ac:chgData name="Nicolas Sundqvist" userId="4ab87a78-26a9-42b5-a94b-25484133fa0b" providerId="ADAL" clId="{9A9EEDBD-574A-4024-B7F7-4FF07B30DFD6}" dt="2023-10-10T06:14:01.087" v="16274"/>
          <ac:spMkLst>
            <pc:docMk/>
            <pc:sldMk cId="575577713" sldId="304"/>
            <ac:spMk id="29" creationId="{BC9BBEDB-7FCA-C242-7866-1D9C65767CDF}"/>
          </ac:spMkLst>
        </pc:spChg>
        <pc:spChg chg="add mod">
          <ac:chgData name="Nicolas Sundqvist" userId="4ab87a78-26a9-42b5-a94b-25484133fa0b" providerId="ADAL" clId="{9A9EEDBD-574A-4024-B7F7-4FF07B30DFD6}" dt="2023-10-10T06:18:58.708" v="16339" actId="1037"/>
          <ac:spMkLst>
            <pc:docMk/>
            <pc:sldMk cId="575577713" sldId="304"/>
            <ac:spMk id="31" creationId="{44E47612-083D-70EF-FBCA-BBACD8C7DE8A}"/>
          </ac:spMkLst>
        </pc:spChg>
        <pc:grpChg chg="add mod">
          <ac:chgData name="Nicolas Sundqvist" userId="4ab87a78-26a9-42b5-a94b-25484133fa0b" providerId="ADAL" clId="{9A9EEDBD-574A-4024-B7F7-4FF07B30DFD6}" dt="2023-10-10T06:18:31.513" v="16332" actId="1076"/>
          <ac:grpSpMkLst>
            <pc:docMk/>
            <pc:sldMk cId="575577713" sldId="304"/>
            <ac:grpSpMk id="3" creationId="{0C22DF66-7830-1176-AA0B-E4A9233F3342}"/>
          </ac:grpSpMkLst>
        </pc:grpChg>
        <pc:grpChg chg="add mod">
          <ac:chgData name="Nicolas Sundqvist" userId="4ab87a78-26a9-42b5-a94b-25484133fa0b" providerId="ADAL" clId="{9A9EEDBD-574A-4024-B7F7-4FF07B30DFD6}" dt="2023-10-10T06:18:31.513" v="16332" actId="1076"/>
          <ac:grpSpMkLst>
            <pc:docMk/>
            <pc:sldMk cId="575577713" sldId="304"/>
            <ac:grpSpMk id="9" creationId="{B0E2A7C2-9D9E-1C58-C6A5-2FC39861F3AC}"/>
          </ac:grpSpMkLst>
        </pc:grpChg>
        <pc:grpChg chg="add mod">
          <ac:chgData name="Nicolas Sundqvist" userId="4ab87a78-26a9-42b5-a94b-25484133fa0b" providerId="ADAL" clId="{9A9EEDBD-574A-4024-B7F7-4FF07B30DFD6}" dt="2023-10-10T06:18:31.513" v="16332" actId="1076"/>
          <ac:grpSpMkLst>
            <pc:docMk/>
            <pc:sldMk cId="575577713" sldId="304"/>
            <ac:grpSpMk id="13" creationId="{7EEA95C0-2027-A374-A62C-C0E753B215E3}"/>
          </ac:grpSpMkLst>
        </pc:grpChg>
        <pc:picChg chg="mod">
          <ac:chgData name="Nicolas Sundqvist" userId="4ab87a78-26a9-42b5-a94b-25484133fa0b" providerId="ADAL" clId="{9A9EEDBD-574A-4024-B7F7-4FF07B30DFD6}" dt="2023-10-10T05:49:37.789" v="16230"/>
          <ac:picMkLst>
            <pc:docMk/>
            <pc:sldMk cId="575577713" sldId="304"/>
            <ac:picMk id="4" creationId="{32BCBE41-A1F8-45D4-E95F-20809C174E24}"/>
          </ac:picMkLst>
        </pc:picChg>
        <pc:picChg chg="mod">
          <ac:chgData name="Nicolas Sundqvist" userId="4ab87a78-26a9-42b5-a94b-25484133fa0b" providerId="ADAL" clId="{9A9EEDBD-574A-4024-B7F7-4FF07B30DFD6}" dt="2023-10-10T05:49:37.789" v="16230"/>
          <ac:picMkLst>
            <pc:docMk/>
            <pc:sldMk cId="575577713" sldId="304"/>
            <ac:picMk id="10" creationId="{7A4A7AC5-58B0-1AE9-D27B-BEEADBDB4088}"/>
          </ac:picMkLst>
        </pc:picChg>
        <pc:picChg chg="mod">
          <ac:chgData name="Nicolas Sundqvist" userId="4ab87a78-26a9-42b5-a94b-25484133fa0b" providerId="ADAL" clId="{9A9EEDBD-574A-4024-B7F7-4FF07B30DFD6}" dt="2023-10-10T06:15:11.087" v="16289" actId="688"/>
          <ac:picMkLst>
            <pc:docMk/>
            <pc:sldMk cId="575577713" sldId="304"/>
            <ac:picMk id="14" creationId="{947836A6-91BE-8D30-DB8B-C4563D63D5F4}"/>
          </ac:picMkLst>
        </pc:picChg>
        <pc:cxnChg chg="add mod">
          <ac:chgData name="Nicolas Sundqvist" userId="4ab87a78-26a9-42b5-a94b-25484133fa0b" providerId="ADAL" clId="{9A9EEDBD-574A-4024-B7F7-4FF07B30DFD6}" dt="2023-10-10T06:18:31.513" v="16332" actId="1076"/>
          <ac:cxnSpMkLst>
            <pc:docMk/>
            <pc:sldMk cId="575577713" sldId="304"/>
            <ac:cxnSpMk id="28" creationId="{2AAD7EC7-28CA-16F4-E54D-64B07E7FCE77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5">
                  <a:tint val="58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AFF-473B-8A7C-AD9A7EF795D2}"/>
              </c:ext>
            </c:extLst>
          </c:dPt>
          <c:dPt>
            <c:idx val="1"/>
            <c:bubble3D val="0"/>
            <c:spPr>
              <a:solidFill>
                <a:schemeClr val="accent5">
                  <a:tint val="86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AFF-473B-8A7C-AD9A7EF795D2}"/>
              </c:ext>
            </c:extLst>
          </c:dPt>
          <c:dPt>
            <c:idx val="2"/>
            <c:bubble3D val="0"/>
            <c:spPr>
              <a:solidFill>
                <a:schemeClr val="accent5">
                  <a:shade val="86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AFF-473B-8A7C-AD9A7EF795D2}"/>
              </c:ext>
            </c:extLst>
          </c:dPt>
          <c:dPt>
            <c:idx val="3"/>
            <c:bubble3D val="0"/>
            <c:spPr>
              <a:solidFill>
                <a:schemeClr val="accent5">
                  <a:shade val="58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AFF-473B-8A7C-AD9A7EF795D2}"/>
              </c:ext>
            </c:extLst>
          </c:dPt>
          <c:dLbls>
            <c:dLbl>
              <c:idx val="0"/>
              <c:layout>
                <c:manualLayout>
                  <c:x val="-0.10290932578740157"/>
                  <c:y val="0.2222011428271939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/>
                      <a:t>M0+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582677165354326E-2"/>
                      <c:h val="6.64370037870937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AAFF-473B-8A7C-AD9A7EF795D2}"/>
                </c:ext>
              </c:extLst>
            </c:dLbl>
            <c:dLbl>
              <c:idx val="1"/>
              <c:layout>
                <c:manualLayout>
                  <c:x val="-0.17588428887795302"/>
                  <c:y val="9.97399360396202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/>
                      <a:t>M1+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582677165354326E-2"/>
                      <c:h val="6.64370037870937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AAFF-473B-8A7C-AD9A7EF795D2}"/>
                </c:ext>
              </c:extLst>
            </c:dLbl>
            <c:dLbl>
              <c:idx val="2"/>
              <c:layout>
                <c:manualLayout>
                  <c:x val="0.24223289862204736"/>
                  <c:y val="-9.42250188099768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/>
                      <a:t>M2+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582677165354326E-2"/>
                      <c:h val="6.64370037870937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AAFF-473B-8A7C-AD9A7EF795D2}"/>
                </c:ext>
              </c:extLst>
            </c:dLbl>
            <c:dLbl>
              <c:idx val="3"/>
              <c:layout>
                <c:manualLayout>
                  <c:x val="0.111814468503937"/>
                  <c:y val="0.226627323657276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/>
                      <a:t>M3+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582677165354326E-2"/>
                      <c:h val="6.64370037870937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AAFF-473B-8A7C-AD9A7EF795D2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0.125</c:v>
                </c:pt>
                <c:pt idx="1">
                  <c:v>0.25</c:v>
                </c:pt>
                <c:pt idx="2">
                  <c:v>0.5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FF-473B-8A7C-AD9A7EF795D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8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shade val="58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shade val="58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58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89-47B4-9DDA-D0223514888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86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shade val="86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shade val="86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86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389-47B4-9DDA-D0223514888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86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tint val="86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tint val="86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tint val="86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3389-47B4-9DDA-D0223514888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tint val="58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tint val="58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tint val="58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tint val="58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3389-47B4-9DDA-D02235148880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0.15</c:v>
                </c:pt>
                <c:pt idx="1">
                  <c:v>0.44190000000000002</c:v>
                </c:pt>
                <c:pt idx="2">
                  <c:v>0.25700000000000001</c:v>
                </c:pt>
                <c:pt idx="3">
                  <c:v>0.1512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89-47B4-9DDA-D0223514888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8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shade val="58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shade val="58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58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31-4040-B39C-C71CFA04F64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86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shade val="86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shade val="86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86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31-4040-B39C-C71CFA04F64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86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tint val="86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tint val="86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tint val="86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231-4040-B39C-C71CFA04F64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tint val="58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tint val="58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tint val="58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tint val="58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C231-4040-B39C-C71CFA04F646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0.15</c:v>
                </c:pt>
                <c:pt idx="1">
                  <c:v>0.28999999999999998</c:v>
                </c:pt>
                <c:pt idx="2">
                  <c:v>0.4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31-4040-B39C-C71CFA04F64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44072210969034"/>
          <c:y val="0.12146776333761053"/>
          <c:w val="0.90885348104068953"/>
          <c:h val="0.757322688830562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M+0</c:v>
                </c:pt>
                <c:pt idx="1">
                  <c:v>M+1</c:v>
                </c:pt>
                <c:pt idx="2">
                  <c:v>M+2</c:v>
                </c:pt>
                <c:pt idx="3">
                  <c:v>M+3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0.12</c:v>
                </c:pt>
                <c:pt idx="1">
                  <c:v>0.25</c:v>
                </c:pt>
                <c:pt idx="2">
                  <c:v>0.5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04-4144-B2B5-D91B341693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8476968"/>
        <c:axId val="208031304"/>
      </c:barChart>
      <c:catAx>
        <c:axId val="208476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031304"/>
        <c:crosses val="autoZero"/>
        <c:auto val="1"/>
        <c:lblAlgn val="ctr"/>
        <c:lblOffset val="100"/>
        <c:noMultiLvlLbl val="0"/>
      </c:catAx>
      <c:valAx>
        <c:axId val="2080313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47696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540167665872446E-2"/>
          <c:y val="0.12146762904636919"/>
          <c:w val="0.90885348104068953"/>
          <c:h val="0.757322688830562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M+0</c:v>
                </c:pt>
                <c:pt idx="1">
                  <c:v>M+1</c:v>
                </c:pt>
                <c:pt idx="2">
                  <c:v>M+2</c:v>
                </c:pt>
                <c:pt idx="3">
                  <c:v>M+3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0.12</c:v>
                </c:pt>
                <c:pt idx="1">
                  <c:v>0.25</c:v>
                </c:pt>
                <c:pt idx="2">
                  <c:v>0.5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89-4D8C-B433-2A41B3C1C6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8476968"/>
        <c:axId val="208031304"/>
      </c:barChart>
      <c:catAx>
        <c:axId val="208476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031304"/>
        <c:crosses val="autoZero"/>
        <c:auto val="1"/>
        <c:lblAlgn val="ctr"/>
        <c:lblOffset val="100"/>
        <c:noMultiLvlLbl val="0"/>
      </c:catAx>
      <c:valAx>
        <c:axId val="2080313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47696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5">
                  <a:tint val="58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AFF-473B-8A7C-AD9A7EF795D2}"/>
              </c:ext>
            </c:extLst>
          </c:dPt>
          <c:dPt>
            <c:idx val="1"/>
            <c:bubble3D val="0"/>
            <c:spPr>
              <a:solidFill>
                <a:schemeClr val="accent5">
                  <a:tint val="86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AFF-473B-8A7C-AD9A7EF795D2}"/>
              </c:ext>
            </c:extLst>
          </c:dPt>
          <c:dPt>
            <c:idx val="2"/>
            <c:bubble3D val="0"/>
            <c:spPr>
              <a:solidFill>
                <a:schemeClr val="accent5">
                  <a:shade val="86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AFF-473B-8A7C-AD9A7EF795D2}"/>
              </c:ext>
            </c:extLst>
          </c:dPt>
          <c:dPt>
            <c:idx val="3"/>
            <c:bubble3D val="0"/>
            <c:spPr>
              <a:solidFill>
                <a:schemeClr val="accent5">
                  <a:shade val="58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AFF-473B-8A7C-AD9A7EF795D2}"/>
              </c:ext>
            </c:extLst>
          </c:dPt>
          <c:dLbls>
            <c:dLbl>
              <c:idx val="0"/>
              <c:layout>
                <c:manualLayout>
                  <c:x val="-0.10290932578740157"/>
                  <c:y val="0.2222011428271939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/>
                      <a:t>M+0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582677165354326E-2"/>
                      <c:h val="6.64370037870937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AAFF-473B-8A7C-AD9A7EF795D2}"/>
                </c:ext>
              </c:extLst>
            </c:dLbl>
            <c:dLbl>
              <c:idx val="1"/>
              <c:layout>
                <c:manualLayout>
                  <c:x val="-0.17588428887795302"/>
                  <c:y val="9.97399360396202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/>
                      <a:t>M+1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582677165354326E-2"/>
                      <c:h val="6.64370037870937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AAFF-473B-8A7C-AD9A7EF795D2}"/>
                </c:ext>
              </c:extLst>
            </c:dLbl>
            <c:dLbl>
              <c:idx val="2"/>
              <c:layout>
                <c:manualLayout>
                  <c:x val="0.24223289862204736"/>
                  <c:y val="-9.42250188099768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/>
                      <a:t>M+2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582677165354326E-2"/>
                      <c:h val="6.64370037870937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AAFF-473B-8A7C-AD9A7EF795D2}"/>
                </c:ext>
              </c:extLst>
            </c:dLbl>
            <c:dLbl>
              <c:idx val="3"/>
              <c:layout>
                <c:manualLayout>
                  <c:x val="0.111814468503937"/>
                  <c:y val="0.226627323657276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/>
                      <a:t>M+3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582677165354326E-2"/>
                      <c:h val="6.64370037870937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AAFF-473B-8A7C-AD9A7EF795D2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0.125</c:v>
                </c:pt>
                <c:pt idx="1">
                  <c:v>0.25</c:v>
                </c:pt>
                <c:pt idx="2">
                  <c:v>0.5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FF-473B-8A7C-AD9A7EF795D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540167665872446E-2"/>
          <c:y val="0.12146762904636919"/>
          <c:w val="0.90885348104068953"/>
          <c:h val="0.757322688830562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M+0</c:v>
                </c:pt>
                <c:pt idx="1">
                  <c:v>M+1</c:v>
                </c:pt>
                <c:pt idx="2">
                  <c:v>M+2</c:v>
                </c:pt>
                <c:pt idx="3">
                  <c:v>M+3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0.12</c:v>
                </c:pt>
                <c:pt idx="1">
                  <c:v>0.25</c:v>
                </c:pt>
                <c:pt idx="2">
                  <c:v>0.5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89-4D8C-B433-2A41B3C1C6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8476968"/>
        <c:axId val="208031304"/>
      </c:barChart>
      <c:catAx>
        <c:axId val="208476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031304"/>
        <c:crosses val="autoZero"/>
        <c:auto val="1"/>
        <c:lblAlgn val="ctr"/>
        <c:lblOffset val="100"/>
        <c:noMultiLvlLbl val="0"/>
      </c:catAx>
      <c:valAx>
        <c:axId val="2080313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47696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8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shade val="58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shade val="58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58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47-4237-96D3-8CD8749C20D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86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shade val="86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shade val="86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86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47-4237-96D3-8CD8749C20D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86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tint val="86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tint val="86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tint val="86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847-4237-96D3-8CD8749C20D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tint val="58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tint val="58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tint val="58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tint val="58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847-4237-96D3-8CD8749C20DF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0.15</c:v>
                </c:pt>
                <c:pt idx="1">
                  <c:v>0.44190000000000002</c:v>
                </c:pt>
                <c:pt idx="2">
                  <c:v>0.25700000000000001</c:v>
                </c:pt>
                <c:pt idx="3">
                  <c:v>0.1512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47-4237-96D3-8CD8749C20D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8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shade val="58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shade val="58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58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93-42F6-81CC-19F0AC33C5F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86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shade val="86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shade val="86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86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93-42F6-81CC-19F0AC33C5F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86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tint val="86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tint val="86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tint val="86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E793-42F6-81CC-19F0AC33C5F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tint val="58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tint val="58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tint val="58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tint val="58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E793-42F6-81CC-19F0AC33C5F6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0.15</c:v>
                </c:pt>
                <c:pt idx="1">
                  <c:v>0.7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793-42F6-81CC-19F0AC33C5F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76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shade val="76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shade val="76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76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86-49DE-9DA1-54CAB55190E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tint val="77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tint val="77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tint val="77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tint val="77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86-49DE-9DA1-54CAB55190E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0.85</c:v>
                </c:pt>
                <c:pt idx="1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86-49DE-9DA1-54CAB55190E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8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shade val="58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shade val="58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58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FE-49A5-9FF4-2031AE1407B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86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shade val="86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shade val="86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86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FE-49A5-9FF4-2031AE1407B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86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tint val="86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tint val="86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tint val="86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ECFE-49A5-9FF4-2031AE1407BB}"/>
              </c:ext>
            </c:extLst>
          </c:dPt>
          <c:dPt>
            <c:idx val="3"/>
            <c:bubble3D val="0"/>
            <c:explosion val="1"/>
            <c:spPr>
              <a:gradFill rotWithShape="1">
                <a:gsLst>
                  <a:gs pos="0">
                    <a:schemeClr val="accent1">
                      <a:tint val="58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tint val="58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tint val="58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tint val="58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ECFE-49A5-9FF4-2031AE1407BB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0.15</c:v>
                </c:pt>
                <c:pt idx="1">
                  <c:v>0.28999999999999998</c:v>
                </c:pt>
                <c:pt idx="2">
                  <c:v>0.4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FE-49A5-9FF4-2031AE1407B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8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shade val="58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shade val="58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58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F6-4B79-ADD3-B5423DFFE60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86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shade val="86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shade val="86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86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F6-4B79-ADD3-B5423DFFE60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86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tint val="86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tint val="86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tint val="86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EF6-4B79-ADD3-B5423DFFE60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tint val="58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tint val="58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tint val="58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tint val="58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9EF6-4B79-ADD3-B5423DFFE601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0.15</c:v>
                </c:pt>
                <c:pt idx="1">
                  <c:v>0.28999999999999998</c:v>
                </c:pt>
                <c:pt idx="2">
                  <c:v>0.4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EF6-4B79-ADD3-B5423DFFE60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0.69666</cdr:x>
      <cdr:y>0.01101</cdr:y>
    </cdr:from>
    <cdr:to>
      <cdr:x>0.77189</cdr:x>
      <cdr:y>0.1299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662428" y="59655"/>
          <a:ext cx="611513" cy="644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 sz="3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0.69666</cdr:x>
      <cdr:y>0.01101</cdr:y>
    </cdr:from>
    <cdr:to>
      <cdr:x>0.77189</cdr:x>
      <cdr:y>0.1299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662428" y="59655"/>
          <a:ext cx="611513" cy="644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 sz="36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0.69666</cdr:x>
      <cdr:y>0.01101</cdr:y>
    </cdr:from>
    <cdr:to>
      <cdr:x>0.77189</cdr:x>
      <cdr:y>0.1299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662428" y="59655"/>
          <a:ext cx="611513" cy="644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 sz="36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0.69666</cdr:x>
      <cdr:y>0.01101</cdr:y>
    </cdr:from>
    <cdr:to>
      <cdr:x>0.77189</cdr:x>
      <cdr:y>0.1299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662428" y="59655"/>
          <a:ext cx="611513" cy="644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 sz="36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0.69666</cdr:x>
      <cdr:y>0.01101</cdr:y>
    </cdr:from>
    <cdr:to>
      <cdr:x>0.77189</cdr:x>
      <cdr:y>0.1299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662428" y="59655"/>
          <a:ext cx="611513" cy="644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 sz="36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0.69666</cdr:x>
      <cdr:y>0.01101</cdr:y>
    </cdr:from>
    <cdr:to>
      <cdr:x>0.77189</cdr:x>
      <cdr:y>0.1299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662428" y="59655"/>
          <a:ext cx="611513" cy="644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 sz="36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0.69666</cdr:x>
      <cdr:y>0.01101</cdr:y>
    </cdr:from>
    <cdr:to>
      <cdr:x>0.77189</cdr:x>
      <cdr:y>0.1299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662428" y="59655"/>
          <a:ext cx="611513" cy="644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 sz="36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0.69666</cdr:x>
      <cdr:y>0.01101</cdr:y>
    </cdr:from>
    <cdr:to>
      <cdr:x>0.77189</cdr:x>
      <cdr:y>0.1299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662428" y="59655"/>
          <a:ext cx="611513" cy="644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 sz="36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0.69666</cdr:x>
      <cdr:y>0.01101</cdr:y>
    </cdr:from>
    <cdr:to>
      <cdr:x>0.77189</cdr:x>
      <cdr:y>0.1299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662428" y="59655"/>
          <a:ext cx="611513" cy="644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 sz="3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9EAA6-6DEF-4F63-9919-2D2C80D8E1E3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A2BD7-DFE4-4DE9-AAB2-CAFD92FEB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207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uchy_product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aim of metabolic</a:t>
            </a:r>
            <a:r>
              <a:rPr lang="en-US" baseline="0" dirty="0"/>
              <a:t> flux analysis is to </a:t>
            </a:r>
            <a:r>
              <a:rPr lang="en-US" dirty="0"/>
              <a:t>Quantitatively determine the flux configuration of a given</a:t>
            </a:r>
            <a:r>
              <a:rPr lang="en-US" baseline="0" dirty="0"/>
              <a:t> system.</a:t>
            </a:r>
          </a:p>
          <a:p>
            <a:endParaRPr lang="en-US" dirty="0"/>
          </a:p>
          <a:p>
            <a:r>
              <a:rPr lang="en-US" dirty="0"/>
              <a:t>In other words it is a technique</a:t>
            </a:r>
            <a:r>
              <a:rPr lang="en-US" baseline="0" dirty="0"/>
              <a:t> </a:t>
            </a:r>
            <a:r>
              <a:rPr lang="en-US" dirty="0"/>
              <a:t>to map</a:t>
            </a:r>
            <a:r>
              <a:rPr lang="en-US" baseline="0" dirty="0"/>
              <a:t> </a:t>
            </a:r>
            <a:r>
              <a:rPr lang="en-US" dirty="0"/>
              <a:t>How different metabolites move through the system?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7EBB5-3978-4681-A5E3-501CDDDD857A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7798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A2BD7-DFE4-4DE9-AAB2-CAFD92FEB4B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858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err="1"/>
              <a:t>M</a:t>
            </a:r>
            <a:r>
              <a:rPr lang="en-US" baseline="-25000" noProof="0" dirty="0" err="1"/>
              <a:t>ij</a:t>
            </a:r>
            <a:r>
              <a:rPr lang="en-US" baseline="0" noProof="0" dirty="0"/>
              <a:t> is the abundance of the </a:t>
            </a:r>
            <a:r>
              <a:rPr lang="en-US" baseline="0" noProof="0" dirty="0" err="1"/>
              <a:t>jth</a:t>
            </a:r>
            <a:r>
              <a:rPr lang="en-US" baseline="0" noProof="0" dirty="0"/>
              <a:t> </a:t>
            </a:r>
            <a:r>
              <a:rPr lang="en-US" baseline="0" noProof="0" dirty="0" err="1"/>
              <a:t>isotopomer</a:t>
            </a:r>
            <a:r>
              <a:rPr lang="en-US" baseline="0" noProof="0" dirty="0"/>
              <a:t> of Metabolite M</a:t>
            </a:r>
            <a:r>
              <a:rPr lang="en-US" baseline="-25000" noProof="0" dirty="0"/>
              <a:t>i</a:t>
            </a:r>
            <a:r>
              <a:rPr lang="en-US" baseline="0" noProof="0" dirty="0"/>
              <a:t> </a:t>
            </a:r>
            <a:br>
              <a:rPr lang="en-US" baseline="0" noProof="0" dirty="0"/>
            </a:br>
            <a:r>
              <a:rPr lang="en-US" baseline="0" noProof="0" dirty="0"/>
              <a:t>the V are the fluxes that produce respectively consume </a:t>
            </a:r>
            <a:r>
              <a:rPr lang="en-US" baseline="0" noProof="0" dirty="0" err="1"/>
              <a:t>M</a:t>
            </a:r>
            <a:r>
              <a:rPr lang="en-US" baseline="-25000" noProof="0" dirty="0" err="1"/>
              <a:t>ij</a:t>
            </a:r>
            <a:r>
              <a:rPr lang="en-US" baseline="0" noProof="0" dirty="0"/>
              <a:t> </a:t>
            </a:r>
          </a:p>
          <a:p>
            <a:r>
              <a:rPr lang="en-US" baseline="0" noProof="0" dirty="0"/>
              <a:t>r is the fraction of </a:t>
            </a:r>
            <a:r>
              <a:rPr lang="en-US" baseline="0" noProof="0" dirty="0" err="1"/>
              <a:t>isotopomers</a:t>
            </a:r>
            <a:r>
              <a:rPr lang="en-US" baseline="0" noProof="0" dirty="0"/>
              <a:t>. </a:t>
            </a:r>
          </a:p>
          <a:p>
            <a:endParaRPr lang="en-US" baseline="0" noProof="0" dirty="0"/>
          </a:p>
          <a:p>
            <a:r>
              <a:rPr lang="en-US" baseline="0" noProof="0" dirty="0"/>
              <a:t>We also have the steady state constrain form earlier with the stoichiometric matrix and the flux vector, equals to zero.</a:t>
            </a:r>
          </a:p>
          <a:p>
            <a:endParaRPr lang="en-US" baseline="0" noProof="0" dirty="0"/>
          </a:p>
          <a:p>
            <a:r>
              <a:rPr lang="en-US" baseline="0" noProof="0" dirty="0"/>
              <a:t>And this is all good except for one thing and that is the sheer number of </a:t>
            </a:r>
            <a:r>
              <a:rPr lang="en-US" baseline="0" noProof="0" dirty="0" err="1"/>
              <a:t>isotopomers</a:t>
            </a:r>
            <a:r>
              <a:rPr lang="en-US" baseline="0" noProof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A2BD7-DFE4-4DE9-AAB2-CAFD92FEB4B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036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The Cauchy product may apply to infinite series</a:t>
            </a:r>
            <a:r>
              <a:rPr lang="en-GB" sz="1200" baseline="30000" dirty="0"/>
              <a:t> </a:t>
            </a:r>
            <a:r>
              <a:rPr lang="en-GB" sz="1200" dirty="0"/>
              <a:t>or power series. When people apply it to finite sequences</a:t>
            </a:r>
            <a:r>
              <a:rPr lang="en-GB" sz="1200" baseline="30000" dirty="0"/>
              <a:t> </a:t>
            </a:r>
            <a:r>
              <a:rPr lang="en-GB" sz="1200" dirty="0"/>
              <a:t>or finite series, it is by abuse of language: they actually refer to discrete convolution. – </a:t>
            </a:r>
            <a:r>
              <a:rPr lang="en-GB" sz="1200" dirty="0">
                <a:hlinkClick r:id="rId3"/>
              </a:rPr>
              <a:t>Wikipedia 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A2BD7-DFE4-4DE9-AAB2-CAFD92FEB4B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124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Vid EMU </a:t>
            </a:r>
            <a:r>
              <a:rPr lang="en-GB" dirty="0" err="1"/>
              <a:t>dekompositionen</a:t>
            </a:r>
            <a:r>
              <a:rPr lang="en-GB" dirty="0"/>
              <a:t> </a:t>
            </a:r>
            <a:r>
              <a:rPr lang="en-GB" dirty="0" err="1"/>
              <a:t>nyttjar</a:t>
            </a:r>
            <a:r>
              <a:rPr lang="en-GB" dirty="0"/>
              <a:t> vi </a:t>
            </a:r>
            <a:r>
              <a:rPr lang="en-GB" dirty="0" err="1"/>
              <a:t>att</a:t>
            </a:r>
            <a:r>
              <a:rPr lang="en-GB" dirty="0"/>
              <a:t> vi vet </a:t>
            </a:r>
            <a:r>
              <a:rPr lang="en-GB" dirty="0" err="1"/>
              <a:t>att</a:t>
            </a:r>
            <a:r>
              <a:rPr lang="en-GB" dirty="0"/>
              <a:t> all </a:t>
            </a:r>
            <a:r>
              <a:rPr lang="en-GB" dirty="0" err="1"/>
              <a:t>inflöden</a:t>
            </a:r>
            <a:r>
              <a:rPr lang="en-GB" dirty="0"/>
              <a:t> till </a:t>
            </a:r>
            <a:r>
              <a:rPr lang="en-GB" dirty="0" err="1"/>
              <a:t>en</a:t>
            </a:r>
            <a:r>
              <a:rPr lang="en-GB" dirty="0"/>
              <a:t> EMU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lika</a:t>
            </a:r>
            <a:r>
              <a:rPr lang="en-GB" dirty="0"/>
              <a:t> med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dirty="0" err="1"/>
              <a:t>utflöden</a:t>
            </a:r>
            <a:r>
              <a:rPr lang="en-GB" dirty="0"/>
              <a:t> till </a:t>
            </a:r>
            <a:r>
              <a:rPr lang="en-GB" dirty="0" err="1"/>
              <a:t>EMUn</a:t>
            </a:r>
            <a:r>
              <a:rPr lang="en-GB" dirty="0"/>
              <a:t>. </a:t>
            </a:r>
            <a:r>
              <a:rPr lang="en-GB" dirty="0" err="1"/>
              <a:t>Därför</a:t>
            </a:r>
            <a:r>
              <a:rPr lang="en-GB" dirty="0"/>
              <a:t> </a:t>
            </a:r>
            <a:r>
              <a:rPr lang="en-GB" dirty="0" err="1"/>
              <a:t>behöver</a:t>
            </a:r>
            <a:r>
              <a:rPr lang="en-GB" dirty="0"/>
              <a:t> vi bara </a:t>
            </a:r>
            <a:r>
              <a:rPr lang="en-GB" dirty="0" err="1"/>
              <a:t>utrycka</a:t>
            </a:r>
            <a:r>
              <a:rPr lang="en-GB" dirty="0"/>
              <a:t> </a:t>
            </a:r>
            <a:r>
              <a:rPr lang="en-GB" dirty="0" err="1"/>
              <a:t>flödernai</a:t>
            </a:r>
            <a:r>
              <a:rPr lang="en-GB" dirty="0"/>
              <a:t> form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inflödenra</a:t>
            </a:r>
            <a:r>
              <a:rPr lang="en-GB" dirty="0"/>
              <a:t>. 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Detta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användbart</a:t>
            </a:r>
            <a:r>
              <a:rPr lang="en-GB" dirty="0"/>
              <a:t> </a:t>
            </a:r>
            <a:r>
              <a:rPr lang="en-GB" dirty="0" err="1"/>
              <a:t>då</a:t>
            </a:r>
            <a:r>
              <a:rPr lang="en-GB" dirty="0"/>
              <a:t> EMU </a:t>
            </a:r>
            <a:r>
              <a:rPr lang="en-GB" dirty="0" err="1"/>
              <a:t>algorithmen</a:t>
            </a:r>
            <a:r>
              <a:rPr lang="en-GB" dirty="0"/>
              <a:t> bara </a:t>
            </a:r>
            <a:r>
              <a:rPr lang="en-GB" dirty="0" err="1"/>
              <a:t>hittar</a:t>
            </a:r>
            <a:r>
              <a:rPr lang="en-GB" dirty="0"/>
              <a:t> det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skapar</a:t>
            </a:r>
            <a:r>
              <a:rPr lang="en-GB" dirty="0"/>
              <a:t> (i.e. </a:t>
            </a:r>
            <a:r>
              <a:rPr lang="en-GB" dirty="0" err="1"/>
              <a:t>inflöderna</a:t>
            </a:r>
            <a:r>
              <a:rPr lang="en-GB" dirty="0"/>
              <a:t> till) </a:t>
            </a:r>
            <a:r>
              <a:rPr lang="en-GB" dirty="0" err="1"/>
              <a:t>en</a:t>
            </a:r>
            <a:r>
              <a:rPr lang="en-GB" dirty="0"/>
              <a:t> EMU.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5058F-8A0E-416C-8B48-72CB783D0B9F}" type="slidenum">
              <a:rPr lang="en-SE" smtClean="0"/>
              <a:t>30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74346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3C2BB-768A-AF7D-160B-0F5E36FC1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BDE80-D8AB-50B9-4534-D4AA983C6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BB767-614E-7591-5DEF-DFD5DE4B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34C4-F1A9-489E-8258-FB3975F1FC50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DCA56-3BF9-2811-860E-1A2E95781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B72AB-4A3B-D20F-1859-042C33B29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071D-FAB7-4BDA-83E2-16FAA0A0E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18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AA6E4-617C-98B0-9691-169F3946E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BA24F-E9E2-A3FA-22E9-2A59C4FEA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C75A6-6ED4-A097-FC51-72DE775F1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34C4-F1A9-489E-8258-FB3975F1FC50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5AF24-FC93-D1C9-AA7A-FB12578BA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F4831-AB32-5AC2-CB6B-783A72C4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071D-FAB7-4BDA-83E2-16FAA0A0E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12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A1E165-EA11-82A2-4B89-A380290B8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DE76AD-312C-109F-1744-9F2794B22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2A90C-9541-9E41-2FE2-53360160C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34C4-F1A9-489E-8258-FB3975F1FC50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69353-9680-6674-3583-416DB579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47E37-9109-C669-F626-752A147E4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071D-FAB7-4BDA-83E2-16FAA0A0E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441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D8119-07AA-95E4-7FF1-7A4EDD723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6A4BE-4FED-3012-D265-C37168BEB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58CF0-AF47-F41B-AC53-09008DF34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34C4-F1A9-489E-8258-FB3975F1FC50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A91EE-8A08-AD5D-9403-9B71B3E87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F1C35-9587-666F-56C0-7B72207A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071D-FAB7-4BDA-83E2-16FAA0A0E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45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D2C40-A8B6-0E6E-B112-D93EDA9C1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20CC8-1112-B275-B720-2F0A1A9A0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0AF08-9950-4016-EBCF-2CBDDEDC4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34C4-F1A9-489E-8258-FB3975F1FC50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566D3-B866-1FE3-65A8-A0EE96748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8273E-CC33-E0B3-1B89-B13F6733E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071D-FAB7-4BDA-83E2-16FAA0A0E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16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8E00E-572C-7139-F738-CAE25D098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53587-10CD-6561-C9A0-04E1BBFA11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211435-B520-6097-6A9B-B2872FB8E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E156B7-2A2C-B337-39B2-89EA3EA70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34C4-F1A9-489E-8258-FB3975F1FC50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233D42-C2A5-CC5F-2CCC-6983DE785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C8747-43AD-D85C-A244-151C40CAF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071D-FAB7-4BDA-83E2-16FAA0A0E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13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E48AF-EA98-9FC4-32C5-5F56722F0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B7E5E-B743-F116-EE65-CFB093F16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E62CB-4BA2-93B3-9E0A-DBA19768B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9D7A3B-90BF-6124-34C8-1C551A6FE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809978-0390-1E31-C7E6-EF2D560721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019A5E-57DF-3A64-AA24-54E4AA5BD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34C4-F1A9-489E-8258-FB3975F1FC50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DBBC91-02C7-F6C4-DB01-64B91773A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6F09D2-0D6C-BCA0-D9F7-B32C7F6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071D-FAB7-4BDA-83E2-16FAA0A0E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4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AB24C-0C1C-DA3B-8503-289DCF14D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FC8D36-7F8B-9842-8BD3-6660DB856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34C4-F1A9-489E-8258-FB3975F1FC50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F15FA-DA8E-0E6C-B504-2C409573D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EB81F6-FA32-05C6-087B-1AFCBD0EF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071D-FAB7-4BDA-83E2-16FAA0A0E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21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27EACE-3A65-AF3C-FE52-FDFC1ADB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34C4-F1A9-489E-8258-FB3975F1FC50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46437E-3DA9-D09E-3819-7656812D9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B8E4D-5FF5-5079-AA02-BBF77F14C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071D-FAB7-4BDA-83E2-16FAA0A0E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96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8A231-FCD6-6D99-5CBA-146EA3C16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687CC-E5EF-AC80-98DE-FF2B88565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A6F93-8EC3-FB37-C1B1-F5DD46B90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A25DC9-3D90-1EED-C849-73E16E0A8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34C4-F1A9-489E-8258-FB3975F1FC50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DD3F0-503F-6C08-1A26-2243D45C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A4A9-2E4F-CB92-A639-D4CB77307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071D-FAB7-4BDA-83E2-16FAA0A0E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581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7B949-3768-6DDF-445B-CB3F2A5C5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62DD3E-1664-38A4-3DAE-8E67493C6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7259F-C2E1-2CBC-7186-D143E6EA6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6D953D-4C58-3A1D-63D3-21E5030A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34C4-F1A9-489E-8258-FB3975F1FC50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92CD1-FA15-9EB9-7956-403EC4263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7F2B9-545C-7F2F-E6F6-5BC4BC8B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1071D-FAB7-4BDA-83E2-16FAA0A0E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7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D94E9D-9C63-2301-E912-DEDEDB5C2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1D459-A88E-C135-5D21-FBBA458AF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A0294-AA2D-04FD-4493-A163BC56F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334C4-F1A9-489E-8258-FB3975F1FC50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38E86-6939-D571-996D-A8F9C5940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A9BFD-2D06-45FA-2FC5-79DD1FEED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1071D-FAB7-4BDA-83E2-16FAA0A0E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36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400.png"/><Relationship Id="rId7" Type="http://schemas.openxmlformats.org/officeDocument/2006/relationships/image" Target="../media/image31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Relationship Id="rId9" Type="http://schemas.openxmlformats.org/officeDocument/2006/relationships/image" Target="../media/image5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png"/><Relationship Id="rId3" Type="http://schemas.openxmlformats.org/officeDocument/2006/relationships/image" Target="../media/image301.png"/><Relationship Id="rId7" Type="http://schemas.openxmlformats.org/officeDocument/2006/relationships/image" Target="../media/image340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1.png"/><Relationship Id="rId5" Type="http://schemas.openxmlformats.org/officeDocument/2006/relationships/image" Target="../media/image320.png"/><Relationship Id="rId4" Type="http://schemas.openxmlformats.org/officeDocument/2006/relationships/image" Target="../media/image313.png"/><Relationship Id="rId9" Type="http://schemas.openxmlformats.org/officeDocument/2006/relationships/image" Target="../media/image3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png"/><Relationship Id="rId13" Type="http://schemas.openxmlformats.org/officeDocument/2006/relationships/image" Target="../media/image412.png"/><Relationship Id="rId18" Type="http://schemas.openxmlformats.org/officeDocument/2006/relationships/image" Target="../media/image54.png"/><Relationship Id="rId3" Type="http://schemas.openxmlformats.org/officeDocument/2006/relationships/image" Target="../media/image301.png"/><Relationship Id="rId7" Type="http://schemas.openxmlformats.org/officeDocument/2006/relationships/image" Target="../media/image340.png"/><Relationship Id="rId12" Type="http://schemas.openxmlformats.org/officeDocument/2006/relationships/chart" Target="../charts/chart2.xml"/><Relationship Id="rId17" Type="http://schemas.openxmlformats.org/officeDocument/2006/relationships/image" Target="../media/image450.png"/><Relationship Id="rId2" Type="http://schemas.openxmlformats.org/officeDocument/2006/relationships/image" Target="../media/image291.png"/><Relationship Id="rId16" Type="http://schemas.openxmlformats.org/officeDocument/2006/relationships/image" Target="../media/image440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1.png"/><Relationship Id="rId11" Type="http://schemas.openxmlformats.org/officeDocument/2006/relationships/chart" Target="../charts/chart1.xml"/><Relationship Id="rId5" Type="http://schemas.openxmlformats.org/officeDocument/2006/relationships/image" Target="../media/image320.png"/><Relationship Id="rId15" Type="http://schemas.openxmlformats.org/officeDocument/2006/relationships/image" Target="../media/image430.png"/><Relationship Id="rId10" Type="http://schemas.openxmlformats.org/officeDocument/2006/relationships/image" Target="../media/image391.png"/><Relationship Id="rId19" Type="http://schemas.openxmlformats.org/officeDocument/2006/relationships/image" Target="../media/image55.png"/><Relationship Id="rId4" Type="http://schemas.openxmlformats.org/officeDocument/2006/relationships/image" Target="../media/image313.png"/><Relationship Id="rId9" Type="http://schemas.openxmlformats.org/officeDocument/2006/relationships/image" Target="../media/image360.png"/><Relationship Id="rId14" Type="http://schemas.openxmlformats.org/officeDocument/2006/relationships/image" Target="../media/image4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chart" Target="../charts/chart4.xml"/><Relationship Id="rId7" Type="http://schemas.openxmlformats.org/officeDocument/2006/relationships/image" Target="../media/image6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56.png"/><Relationship Id="rId5" Type="http://schemas.openxmlformats.org/officeDocument/2006/relationships/image" Target="../media/image58.png"/><Relationship Id="rId10" Type="http://schemas.openxmlformats.org/officeDocument/2006/relationships/image" Target="../media/image55.png"/><Relationship Id="rId4" Type="http://schemas.openxmlformats.org/officeDocument/2006/relationships/image" Target="../media/image57.png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13" Type="http://schemas.openxmlformats.org/officeDocument/2006/relationships/image" Target="../media/image65.svg"/><Relationship Id="rId18" Type="http://schemas.openxmlformats.org/officeDocument/2006/relationships/image" Target="../media/image67.png"/><Relationship Id="rId3" Type="http://schemas.openxmlformats.org/officeDocument/2006/relationships/image" Target="../media/image63.png"/><Relationship Id="rId21" Type="http://schemas.openxmlformats.org/officeDocument/2006/relationships/image" Target="../media/image35.svg"/><Relationship Id="rId7" Type="http://schemas.openxmlformats.org/officeDocument/2006/relationships/chart" Target="../charts/chart8.xml"/><Relationship Id="rId12" Type="http://schemas.openxmlformats.org/officeDocument/2006/relationships/image" Target="../media/image64.png"/><Relationship Id="rId17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png"/><Relationship Id="rId20" Type="http://schemas.openxmlformats.org/officeDocument/2006/relationships/image" Target="../media/image34.png"/><Relationship Id="rId1" Type="http://schemas.openxmlformats.org/officeDocument/2006/relationships/tags" Target="../tags/tag2.xml"/><Relationship Id="rId6" Type="http://schemas.openxmlformats.org/officeDocument/2006/relationships/chart" Target="../charts/chart7.xml"/><Relationship Id="rId11" Type="http://schemas.openxmlformats.org/officeDocument/2006/relationships/image" Target="../media/image312.png"/><Relationship Id="rId5" Type="http://schemas.openxmlformats.org/officeDocument/2006/relationships/chart" Target="../charts/chart6.xml"/><Relationship Id="rId15" Type="http://schemas.openxmlformats.org/officeDocument/2006/relationships/image" Target="../media/image512.png"/><Relationship Id="rId23" Type="http://schemas.openxmlformats.org/officeDocument/2006/relationships/image" Target="../media/image175.png"/><Relationship Id="rId10" Type="http://schemas.openxmlformats.org/officeDocument/2006/relationships/chart" Target="../charts/chart11.xml"/><Relationship Id="rId19" Type="http://schemas.openxmlformats.org/officeDocument/2006/relationships/image" Target="../media/image68.svg"/><Relationship Id="rId4" Type="http://schemas.openxmlformats.org/officeDocument/2006/relationships/chart" Target="../charts/chart5.xml"/><Relationship Id="rId9" Type="http://schemas.openxmlformats.org/officeDocument/2006/relationships/chart" Target="../charts/chart10.xml"/><Relationship Id="rId14" Type="http://schemas.openxmlformats.org/officeDocument/2006/relationships/image" Target="../media/image490.png"/><Relationship Id="rId22" Type="http://schemas.openxmlformats.org/officeDocument/2006/relationships/tags" Target="../tags/tag20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0.png"/><Relationship Id="rId18" Type="http://schemas.openxmlformats.org/officeDocument/2006/relationships/image" Target="../media/image553.png"/><Relationship Id="rId3" Type="http://schemas.openxmlformats.org/officeDocument/2006/relationships/image" Target="../media/image431.png"/><Relationship Id="rId21" Type="http://schemas.openxmlformats.org/officeDocument/2006/relationships/image" Target="../media/image572.png"/><Relationship Id="rId7" Type="http://schemas.openxmlformats.org/officeDocument/2006/relationships/image" Target="../media/image471.png"/><Relationship Id="rId12" Type="http://schemas.openxmlformats.org/officeDocument/2006/relationships/image" Target="../media/image230.png"/><Relationship Id="rId17" Type="http://schemas.openxmlformats.org/officeDocument/2006/relationships/image" Target="../media/image520.png"/><Relationship Id="rId2" Type="http://schemas.openxmlformats.org/officeDocument/2006/relationships/image" Target="../media/image421.png"/><Relationship Id="rId16" Type="http://schemas.openxmlformats.org/officeDocument/2006/relationships/image" Target="../media/image511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11" Type="http://schemas.openxmlformats.org/officeDocument/2006/relationships/image" Target="../media/image220.png"/><Relationship Id="rId5" Type="http://schemas.openxmlformats.org/officeDocument/2006/relationships/image" Target="../media/image451.png"/><Relationship Id="rId15" Type="http://schemas.openxmlformats.org/officeDocument/2006/relationships/image" Target="../media/image69.png"/><Relationship Id="rId10" Type="http://schemas.openxmlformats.org/officeDocument/2006/relationships/image" Target="../media/image211.png"/><Relationship Id="rId19" Type="http://schemas.openxmlformats.org/officeDocument/2006/relationships/image" Target="../media/image552.png"/><Relationship Id="rId4" Type="http://schemas.openxmlformats.org/officeDocument/2006/relationships/image" Target="../media/image531.png"/><Relationship Id="rId9" Type="http://schemas.openxmlformats.org/officeDocument/2006/relationships/image" Target="../media/image200.png"/><Relationship Id="rId14" Type="http://schemas.openxmlformats.org/officeDocument/2006/relationships/image" Target="../media/image2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2.png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1.png"/><Relationship Id="rId13" Type="http://schemas.openxmlformats.org/officeDocument/2006/relationships/image" Target="../media/image240.png"/><Relationship Id="rId18" Type="http://schemas.openxmlformats.org/officeDocument/2006/relationships/image" Target="../media/image76.png"/><Relationship Id="rId3" Type="http://schemas.openxmlformats.org/officeDocument/2006/relationships/image" Target="../media/image642.png"/><Relationship Id="rId7" Type="http://schemas.openxmlformats.org/officeDocument/2006/relationships/image" Target="../media/image68.png"/><Relationship Id="rId12" Type="http://schemas.openxmlformats.org/officeDocument/2006/relationships/image" Target="../media/image230.png"/><Relationship Id="rId17" Type="http://schemas.openxmlformats.org/officeDocument/2006/relationships/image" Target="../media/image75.png"/><Relationship Id="rId2" Type="http://schemas.openxmlformats.org/officeDocument/2006/relationships/image" Target="../media/image631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2.png"/><Relationship Id="rId11" Type="http://schemas.openxmlformats.org/officeDocument/2006/relationships/image" Target="../media/image220.png"/><Relationship Id="rId5" Type="http://schemas.openxmlformats.org/officeDocument/2006/relationships/image" Target="../media/image662.png"/><Relationship Id="rId15" Type="http://schemas.openxmlformats.org/officeDocument/2006/relationships/image" Target="../media/image731.png"/><Relationship Id="rId10" Type="http://schemas.openxmlformats.org/officeDocument/2006/relationships/image" Target="../media/image211.png"/><Relationship Id="rId19" Type="http://schemas.openxmlformats.org/officeDocument/2006/relationships/image" Target="../media/image77.png"/><Relationship Id="rId4" Type="http://schemas.openxmlformats.org/officeDocument/2006/relationships/image" Target="../media/image65.png"/><Relationship Id="rId9" Type="http://schemas.openxmlformats.org/officeDocument/2006/relationships/image" Target="../media/image200.png"/><Relationship Id="rId14" Type="http://schemas.openxmlformats.org/officeDocument/2006/relationships/image" Target="../media/image2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1.png"/><Relationship Id="rId13" Type="http://schemas.openxmlformats.org/officeDocument/2006/relationships/image" Target="../media/image230.png"/><Relationship Id="rId18" Type="http://schemas.openxmlformats.org/officeDocument/2006/relationships/image" Target="../media/image630.png"/><Relationship Id="rId3" Type="http://schemas.openxmlformats.org/officeDocument/2006/relationships/image" Target="../media/image530.png"/><Relationship Id="rId21" Type="http://schemas.openxmlformats.org/officeDocument/2006/relationships/image" Target="../media/image661.png"/><Relationship Id="rId7" Type="http://schemas.openxmlformats.org/officeDocument/2006/relationships/image" Target="../media/image571.png"/><Relationship Id="rId12" Type="http://schemas.openxmlformats.org/officeDocument/2006/relationships/image" Target="../media/image220.png"/><Relationship Id="rId17" Type="http://schemas.openxmlformats.org/officeDocument/2006/relationships/image" Target="../media/image6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10.png"/><Relationship Id="rId20" Type="http://schemas.openxmlformats.org/officeDocument/2006/relationships/image" Target="../media/image6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1.png"/><Relationship Id="rId11" Type="http://schemas.openxmlformats.org/officeDocument/2006/relationships/image" Target="../media/image211.png"/><Relationship Id="rId5" Type="http://schemas.openxmlformats.org/officeDocument/2006/relationships/image" Target="../media/image551.png"/><Relationship Id="rId15" Type="http://schemas.openxmlformats.org/officeDocument/2006/relationships/image" Target="../media/image251.png"/><Relationship Id="rId23" Type="http://schemas.openxmlformats.org/officeDocument/2006/relationships/image" Target="../media/image751.png"/><Relationship Id="rId10" Type="http://schemas.openxmlformats.org/officeDocument/2006/relationships/image" Target="../media/image200.png"/><Relationship Id="rId19" Type="http://schemas.openxmlformats.org/officeDocument/2006/relationships/image" Target="../media/image641.png"/><Relationship Id="rId4" Type="http://schemas.openxmlformats.org/officeDocument/2006/relationships/image" Target="../media/image540.png"/><Relationship Id="rId9" Type="http://schemas.openxmlformats.org/officeDocument/2006/relationships/image" Target="../media/image591.png"/><Relationship Id="rId14" Type="http://schemas.openxmlformats.org/officeDocument/2006/relationships/image" Target="../media/image240.png"/><Relationship Id="rId22" Type="http://schemas.openxmlformats.org/officeDocument/2006/relationships/image" Target="../media/image67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96.png"/><Relationship Id="rId3" Type="http://schemas.openxmlformats.org/officeDocument/2006/relationships/image" Target="../media/image710.png"/><Relationship Id="rId21" Type="http://schemas.openxmlformats.org/officeDocument/2006/relationships/image" Target="../media/image90.png"/><Relationship Id="rId34" Type="http://schemas.openxmlformats.org/officeDocument/2006/relationships/image" Target="../media/image103.png"/><Relationship Id="rId7" Type="http://schemas.openxmlformats.org/officeDocument/2006/relationships/image" Target="../media/image750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5" Type="http://schemas.openxmlformats.org/officeDocument/2006/relationships/image" Target="../media/image95.png"/><Relationship Id="rId33" Type="http://schemas.openxmlformats.org/officeDocument/2006/relationships/image" Target="../media/image102.png"/><Relationship Id="rId2" Type="http://schemas.openxmlformats.org/officeDocument/2006/relationships/image" Target="../media/image700.png"/><Relationship Id="rId16" Type="http://schemas.openxmlformats.org/officeDocument/2006/relationships/image" Target="../media/image84.png"/><Relationship Id="rId20" Type="http://schemas.openxmlformats.org/officeDocument/2006/relationships/image" Target="../media/image89.png"/><Relationship Id="rId29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0.png"/><Relationship Id="rId11" Type="http://schemas.openxmlformats.org/officeDocument/2006/relationships/image" Target="../media/image790.png"/><Relationship Id="rId24" Type="http://schemas.openxmlformats.org/officeDocument/2006/relationships/image" Target="../media/image94.png"/><Relationship Id="rId32" Type="http://schemas.openxmlformats.org/officeDocument/2006/relationships/image" Target="../media/image101.png"/><Relationship Id="rId5" Type="http://schemas.openxmlformats.org/officeDocument/2006/relationships/image" Target="../media/image730.png"/><Relationship Id="rId15" Type="http://schemas.openxmlformats.org/officeDocument/2006/relationships/image" Target="../media/image83.png"/><Relationship Id="rId23" Type="http://schemas.openxmlformats.org/officeDocument/2006/relationships/image" Target="../media/image93.png"/><Relationship Id="rId28" Type="http://schemas.openxmlformats.org/officeDocument/2006/relationships/image" Target="../media/image98.png"/><Relationship Id="rId10" Type="http://schemas.openxmlformats.org/officeDocument/2006/relationships/image" Target="../media/image780.png"/><Relationship Id="rId19" Type="http://schemas.openxmlformats.org/officeDocument/2006/relationships/image" Target="../media/image88.png"/><Relationship Id="rId31" Type="http://schemas.openxmlformats.org/officeDocument/2006/relationships/chart" Target="../charts/chart12.xml"/><Relationship Id="rId4" Type="http://schemas.openxmlformats.org/officeDocument/2006/relationships/image" Target="../media/image720.png"/><Relationship Id="rId9" Type="http://schemas.openxmlformats.org/officeDocument/2006/relationships/image" Target="../media/image770.png"/><Relationship Id="rId14" Type="http://schemas.openxmlformats.org/officeDocument/2006/relationships/image" Target="../media/image82.png"/><Relationship Id="rId22" Type="http://schemas.openxmlformats.org/officeDocument/2006/relationships/image" Target="../media/image92.png"/><Relationship Id="rId27" Type="http://schemas.openxmlformats.org/officeDocument/2006/relationships/image" Target="../media/image97.png"/><Relationship Id="rId30" Type="http://schemas.openxmlformats.org/officeDocument/2006/relationships/image" Target="../media/image100.png"/><Relationship Id="rId35" Type="http://schemas.openxmlformats.org/officeDocument/2006/relationships/image" Target="../media/image10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07.png"/><Relationship Id="rId3" Type="http://schemas.openxmlformats.org/officeDocument/2006/relationships/image" Target="../media/image91.png"/><Relationship Id="rId7" Type="http://schemas.openxmlformats.org/officeDocument/2006/relationships/image" Target="../media/image112.png"/><Relationship Id="rId12" Type="http://schemas.openxmlformats.org/officeDocument/2006/relationships/image" Target="../media/image10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11" Type="http://schemas.openxmlformats.org/officeDocument/2006/relationships/image" Target="../media/image73.png"/><Relationship Id="rId5" Type="http://schemas.openxmlformats.org/officeDocument/2006/relationships/image" Target="../media/image108.png"/><Relationship Id="rId15" Type="http://schemas.openxmlformats.org/officeDocument/2006/relationships/image" Target="../media/image114.png"/><Relationship Id="rId10" Type="http://schemas.openxmlformats.org/officeDocument/2006/relationships/image" Target="../media/image72.png"/><Relationship Id="rId4" Type="http://schemas.openxmlformats.org/officeDocument/2006/relationships/image" Target="../media/image105.png"/><Relationship Id="rId9" Type="http://schemas.openxmlformats.org/officeDocument/2006/relationships/image" Target="../media/image71.png"/><Relationship Id="rId14" Type="http://schemas.openxmlformats.org/officeDocument/2006/relationships/image" Target="../media/image1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0.png"/><Relationship Id="rId13" Type="http://schemas.openxmlformats.org/officeDocument/2006/relationships/image" Target="../media/image116.png"/><Relationship Id="rId18" Type="http://schemas.openxmlformats.org/officeDocument/2006/relationships/image" Target="../media/image230.png"/><Relationship Id="rId3" Type="http://schemas.openxmlformats.org/officeDocument/2006/relationships/image" Target="../media/image400.png"/><Relationship Id="rId21" Type="http://schemas.openxmlformats.org/officeDocument/2006/relationships/image" Target="../media/image67.png"/><Relationship Id="rId7" Type="http://schemas.openxmlformats.org/officeDocument/2006/relationships/image" Target="../media/image310.png"/><Relationship Id="rId12" Type="http://schemas.openxmlformats.org/officeDocument/2006/relationships/image" Target="../media/image115.png"/><Relationship Id="rId17" Type="http://schemas.openxmlformats.org/officeDocument/2006/relationships/image" Target="../media/image220.png"/><Relationship Id="rId2" Type="http://schemas.openxmlformats.org/officeDocument/2006/relationships/image" Target="../media/image110.png"/><Relationship Id="rId16" Type="http://schemas.openxmlformats.org/officeDocument/2006/relationships/image" Target="../media/image211.png"/><Relationship Id="rId20" Type="http://schemas.openxmlformats.org/officeDocument/2006/relationships/image" Target="../media/image2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11" Type="http://schemas.openxmlformats.org/officeDocument/2006/relationships/image" Target="../media/image1200.png"/><Relationship Id="rId5" Type="http://schemas.openxmlformats.org/officeDocument/2006/relationships/image" Target="../media/image60.png"/><Relationship Id="rId15" Type="http://schemas.openxmlformats.org/officeDocument/2006/relationships/image" Target="../media/image200.png"/><Relationship Id="rId10" Type="http://schemas.openxmlformats.org/officeDocument/2006/relationships/image" Target="../media/image1190.png"/><Relationship Id="rId19" Type="http://schemas.openxmlformats.org/officeDocument/2006/relationships/image" Target="../media/image240.png"/><Relationship Id="rId4" Type="http://schemas.openxmlformats.org/officeDocument/2006/relationships/image" Target="../media/image50.png"/><Relationship Id="rId9" Type="http://schemas.openxmlformats.org/officeDocument/2006/relationships/image" Target="../media/image1180.png"/><Relationship Id="rId14" Type="http://schemas.openxmlformats.org/officeDocument/2006/relationships/image" Target="../media/image117.png"/><Relationship Id="rId22" Type="http://schemas.openxmlformats.org/officeDocument/2006/relationships/image" Target="../media/image68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6.png"/><Relationship Id="rId3" Type="http://schemas.openxmlformats.org/officeDocument/2006/relationships/image" Target="../media/image119.png"/><Relationship Id="rId7" Type="http://schemas.openxmlformats.org/officeDocument/2006/relationships/image" Target="../media/image116.png"/><Relationship Id="rId12" Type="http://schemas.openxmlformats.org/officeDocument/2006/relationships/image" Target="../media/image125.png"/><Relationship Id="rId2" Type="http://schemas.openxmlformats.org/officeDocument/2006/relationships/image" Target="../media/image118.png"/><Relationship Id="rId16" Type="http://schemas.openxmlformats.org/officeDocument/2006/relationships/image" Target="../media/image6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11" Type="http://schemas.openxmlformats.org/officeDocument/2006/relationships/image" Target="../media/image124.png"/><Relationship Id="rId5" Type="http://schemas.openxmlformats.org/officeDocument/2006/relationships/image" Target="../media/image121.png"/><Relationship Id="rId15" Type="http://schemas.openxmlformats.org/officeDocument/2006/relationships/image" Target="../media/image67.png"/><Relationship Id="rId10" Type="http://schemas.openxmlformats.org/officeDocument/2006/relationships/image" Target="../media/image123.png"/><Relationship Id="rId4" Type="http://schemas.openxmlformats.org/officeDocument/2006/relationships/image" Target="../media/image120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0.png"/><Relationship Id="rId3" Type="http://schemas.openxmlformats.org/officeDocument/2006/relationships/image" Target="../media/image1250.png"/><Relationship Id="rId7" Type="http://schemas.openxmlformats.org/officeDocument/2006/relationships/image" Target="../media/image129.pn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10.png"/><Relationship Id="rId10" Type="http://schemas.openxmlformats.org/officeDocument/2006/relationships/image" Target="../media/image1240.png"/><Relationship Id="rId4" Type="http://schemas.openxmlformats.org/officeDocument/2006/relationships/image" Target="../media/image1260.png"/><Relationship Id="rId9" Type="http://schemas.openxmlformats.org/officeDocument/2006/relationships/image" Target="../media/image12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70.png"/><Relationship Id="rId4" Type="http://schemas.openxmlformats.org/officeDocument/2006/relationships/image" Target="../media/image13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3" Type="http://schemas.openxmlformats.org/officeDocument/2006/relationships/image" Target="../media/image136.png"/><Relationship Id="rId7" Type="http://schemas.openxmlformats.org/officeDocument/2006/relationships/image" Target="../media/image640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621.png"/><Relationship Id="rId4" Type="http://schemas.openxmlformats.org/officeDocument/2006/relationships/image" Target="../media/image650.png"/><Relationship Id="rId9" Type="http://schemas.openxmlformats.org/officeDocument/2006/relationships/image" Target="../media/image6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3" Type="http://schemas.openxmlformats.org/officeDocument/2006/relationships/image" Target="../media/image115.png"/><Relationship Id="rId7" Type="http://schemas.openxmlformats.org/officeDocument/2006/relationships/image" Target="../media/image5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0.png"/><Relationship Id="rId5" Type="http://schemas.openxmlformats.org/officeDocument/2006/relationships/image" Target="../media/image560.png"/><Relationship Id="rId4" Type="http://schemas.openxmlformats.org/officeDocument/2006/relationships/image" Target="../media/image550.png"/><Relationship Id="rId9" Type="http://schemas.openxmlformats.org/officeDocument/2006/relationships/image" Target="../media/image13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18" Type="http://schemas.openxmlformats.org/officeDocument/2006/relationships/image" Target="../media/image152.png"/><Relationship Id="rId3" Type="http://schemas.openxmlformats.org/officeDocument/2006/relationships/image" Target="../media/image137.png"/><Relationship Id="rId21" Type="http://schemas.openxmlformats.org/officeDocument/2006/relationships/image" Target="../media/image155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17" Type="http://schemas.openxmlformats.org/officeDocument/2006/relationships/image" Target="../media/image151.png"/><Relationship Id="rId2" Type="http://schemas.openxmlformats.org/officeDocument/2006/relationships/image" Target="../media/image133.png"/><Relationship Id="rId16" Type="http://schemas.openxmlformats.org/officeDocument/2006/relationships/image" Target="../media/image150.png"/><Relationship Id="rId20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139.png"/><Relationship Id="rId15" Type="http://schemas.openxmlformats.org/officeDocument/2006/relationships/image" Target="../media/image149.png"/><Relationship Id="rId10" Type="http://schemas.openxmlformats.org/officeDocument/2006/relationships/image" Target="../media/image144.png"/><Relationship Id="rId19" Type="http://schemas.openxmlformats.org/officeDocument/2006/relationships/image" Target="../media/image153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Relationship Id="rId22" Type="http://schemas.openxmlformats.org/officeDocument/2006/relationships/image" Target="../media/image1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7" Type="http://schemas.openxmlformats.org/officeDocument/2006/relationships/image" Target="../media/image13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1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62.png"/><Relationship Id="rId18" Type="http://schemas.openxmlformats.org/officeDocument/2006/relationships/image" Target="../media/image34.png"/><Relationship Id="rId3" Type="http://schemas.openxmlformats.org/officeDocument/2006/relationships/image" Target="../media/image163.png"/><Relationship Id="rId21" Type="http://schemas.openxmlformats.org/officeDocument/2006/relationships/image" Target="../media/image175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17" Type="http://schemas.openxmlformats.org/officeDocument/2006/relationships/image" Target="../media/image68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7.png"/><Relationship Id="rId20" Type="http://schemas.openxmlformats.org/officeDocument/2006/relationships/tags" Target="../tags/tag20.xml"/><Relationship Id="rId1" Type="http://schemas.openxmlformats.org/officeDocument/2006/relationships/tags" Target="../tags/tag3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5" Type="http://schemas.openxmlformats.org/officeDocument/2006/relationships/image" Target="../media/image174.png"/><Relationship Id="rId10" Type="http://schemas.openxmlformats.org/officeDocument/2006/relationships/image" Target="../media/image170.png"/><Relationship Id="rId19" Type="http://schemas.openxmlformats.org/officeDocument/2006/relationships/image" Target="../media/image35.sv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73.png"/><Relationship Id="rId22" Type="http://schemas.openxmlformats.org/officeDocument/2006/relationships/image" Target="../media/image17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sv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sv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8.svg"/><Relationship Id="rId4" Type="http://schemas.openxmlformats.org/officeDocument/2006/relationships/image" Target="../media/image17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sv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8.svg"/><Relationship Id="rId4" Type="http://schemas.openxmlformats.org/officeDocument/2006/relationships/image" Target="../media/image15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17" Type="http://schemas.openxmlformats.org/officeDocument/2006/relationships/image" Target="../media/image41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png"/><Relationship Id="rId1" Type="http://schemas.openxmlformats.org/officeDocument/2006/relationships/tags" Target="../tags/tag1.xml"/><Relationship Id="rId6" Type="http://schemas.openxmlformats.org/officeDocument/2006/relationships/image" Target="../media/image31.svg"/><Relationship Id="rId11" Type="http://schemas.openxmlformats.org/officeDocument/2006/relationships/tags" Target="../tags/tag10.xml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30863-5438-0514-719A-019F1372AC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An Introduction to</a:t>
            </a:r>
            <a:br>
              <a:rPr lang="en-GB" dirty="0"/>
            </a:br>
            <a:r>
              <a:rPr lang="en-GB" dirty="0"/>
              <a:t> </a:t>
            </a:r>
            <a:r>
              <a:rPr lang="en-GB" baseline="30000" dirty="0"/>
              <a:t>13</a:t>
            </a:r>
            <a:r>
              <a:rPr lang="en-GB" dirty="0"/>
              <a:t>C Metabolic flux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EF67DA-E413-DD87-2DC3-8290CE855A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Nicolas Sundqvist</a:t>
            </a:r>
          </a:p>
          <a:p>
            <a:r>
              <a:rPr lang="en-GB" dirty="0"/>
              <a:t>2023-10-11</a:t>
            </a:r>
          </a:p>
        </p:txBody>
      </p:sp>
    </p:spTree>
    <p:extLst>
      <p:ext uri="{BB962C8B-B14F-4D97-AF65-F5344CB8AC3E}">
        <p14:creationId xmlns:p14="http://schemas.microsoft.com/office/powerpoint/2010/main" val="2966038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>
            <a:extLst>
              <a:ext uri="{FF2B5EF4-FFF2-40B4-BE49-F238E27FC236}">
                <a16:creationId xmlns:a16="http://schemas.microsoft.com/office/drawing/2014/main" id="{890997D2-92F3-4E42-971E-B298B0D50D71}"/>
              </a:ext>
            </a:extLst>
          </p:cNvPr>
          <p:cNvGrpSpPr/>
          <p:nvPr/>
        </p:nvGrpSpPr>
        <p:grpSpPr>
          <a:xfrm>
            <a:off x="3749435" y="928349"/>
            <a:ext cx="8442565" cy="4002732"/>
            <a:chOff x="1913279" y="2855268"/>
            <a:chExt cx="8442565" cy="4002732"/>
          </a:xfrm>
        </p:grpSpPr>
        <p:grpSp>
          <p:nvGrpSpPr>
            <p:cNvPr id="2" name="Flux arrows">
              <a:extLst>
                <a:ext uri="{FF2B5EF4-FFF2-40B4-BE49-F238E27FC236}">
                  <a16:creationId xmlns:a16="http://schemas.microsoft.com/office/drawing/2014/main" id="{4AB0E8F2-49D1-48CD-9742-BBC93A6D24C3}"/>
                </a:ext>
              </a:extLst>
            </p:cNvPr>
            <p:cNvGrpSpPr/>
            <p:nvPr/>
          </p:nvGrpSpPr>
          <p:grpSpPr>
            <a:xfrm>
              <a:off x="2677570" y="2855268"/>
              <a:ext cx="6976497" cy="3816057"/>
              <a:chOff x="2164668" y="957283"/>
              <a:chExt cx="6976497" cy="3816057"/>
            </a:xfrm>
          </p:grpSpPr>
          <p:cxnSp>
            <p:nvCxnSpPr>
              <p:cNvPr id="3" name="A --&gt; B">
                <a:extLst>
                  <a:ext uri="{FF2B5EF4-FFF2-40B4-BE49-F238E27FC236}">
                    <a16:creationId xmlns:a16="http://schemas.microsoft.com/office/drawing/2014/main" id="{5756AA25-3A8E-4AC8-B5E6-566294460787}"/>
                  </a:ext>
                </a:extLst>
              </p:cNvPr>
              <p:cNvCxnSpPr/>
              <p:nvPr/>
            </p:nvCxnSpPr>
            <p:spPr>
              <a:xfrm flipV="1">
                <a:off x="2164668" y="2058819"/>
                <a:ext cx="1909199" cy="13097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" name="B --&gt; C+E">
                <a:extLst>
                  <a:ext uri="{FF2B5EF4-FFF2-40B4-BE49-F238E27FC236}">
                    <a16:creationId xmlns:a16="http://schemas.microsoft.com/office/drawing/2014/main" id="{F4D7AE7F-2787-45EC-A136-61DE4B064821}"/>
                  </a:ext>
                </a:extLst>
              </p:cNvPr>
              <p:cNvGrpSpPr/>
              <p:nvPr/>
            </p:nvGrpSpPr>
            <p:grpSpPr>
              <a:xfrm>
                <a:off x="3186322" y="2415897"/>
                <a:ext cx="1129967" cy="1898512"/>
                <a:chOff x="3186322" y="2415897"/>
                <a:chExt cx="1129967" cy="1898512"/>
              </a:xfrm>
            </p:grpSpPr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8576D660-FE79-4F50-A476-0E9DDA96E850}"/>
                    </a:ext>
                  </a:extLst>
                </p:cNvPr>
                <p:cNvCxnSpPr/>
                <p:nvPr/>
              </p:nvCxnSpPr>
              <p:spPr>
                <a:xfrm>
                  <a:off x="4291361" y="2415897"/>
                  <a:ext cx="24928" cy="1898512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urved Connector 15">
                  <a:extLst>
                    <a:ext uri="{FF2B5EF4-FFF2-40B4-BE49-F238E27FC236}">
                      <a16:creationId xmlns:a16="http://schemas.microsoft.com/office/drawing/2014/main" id="{A720EB45-07F7-47E0-831D-A8B488B0799F}"/>
                    </a:ext>
                  </a:extLst>
                </p:cNvPr>
                <p:cNvCxnSpPr/>
                <p:nvPr/>
              </p:nvCxnSpPr>
              <p:spPr>
                <a:xfrm rot="5400000">
                  <a:off x="3179144" y="2423076"/>
                  <a:ext cx="1119396" cy="1105039"/>
                </a:xfrm>
                <a:prstGeom prst="curvedConnector2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B+C--&gt;D+E">
                <a:extLst>
                  <a:ext uri="{FF2B5EF4-FFF2-40B4-BE49-F238E27FC236}">
                    <a16:creationId xmlns:a16="http://schemas.microsoft.com/office/drawing/2014/main" id="{3C8E1972-ED1E-4EEB-845B-9A481344B306}"/>
                  </a:ext>
                </a:extLst>
              </p:cNvPr>
              <p:cNvGrpSpPr/>
              <p:nvPr/>
            </p:nvGrpSpPr>
            <p:grpSpPr>
              <a:xfrm>
                <a:off x="4551876" y="957283"/>
                <a:ext cx="3032138" cy="3816057"/>
                <a:chOff x="4551876" y="957283"/>
                <a:chExt cx="3032138" cy="3816057"/>
              </a:xfrm>
            </p:grpSpPr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2690495F-8F43-40E8-ABFC-098E4E4BC764}"/>
                    </a:ext>
                  </a:extLst>
                </p:cNvPr>
                <p:cNvCxnSpPr/>
                <p:nvPr/>
              </p:nvCxnSpPr>
              <p:spPr>
                <a:xfrm flipV="1">
                  <a:off x="4739885" y="2343150"/>
                  <a:ext cx="2217652" cy="2077968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CC121AB1-F28B-4082-BC95-DD514B1ACD62}"/>
                    </a:ext>
                  </a:extLst>
                </p:cNvPr>
                <p:cNvCxnSpPr/>
                <p:nvPr/>
              </p:nvCxnSpPr>
              <p:spPr>
                <a:xfrm flipH="1">
                  <a:off x="7574517" y="3827683"/>
                  <a:ext cx="9497" cy="341090"/>
                </a:xfrm>
                <a:prstGeom prst="straightConnector1">
                  <a:avLst/>
                </a:prstGeom>
                <a:ln w="6032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" name="Arc 10">
                  <a:extLst>
                    <a:ext uri="{FF2B5EF4-FFF2-40B4-BE49-F238E27FC236}">
                      <a16:creationId xmlns:a16="http://schemas.microsoft.com/office/drawing/2014/main" id="{E6C7EEAF-FD71-4DD5-A7B9-6A9DBECC2D35}"/>
                    </a:ext>
                  </a:extLst>
                </p:cNvPr>
                <p:cNvSpPr/>
                <p:nvPr/>
              </p:nvSpPr>
              <p:spPr>
                <a:xfrm rot="9811380">
                  <a:off x="4551876" y="957283"/>
                  <a:ext cx="2261837" cy="2236815"/>
                </a:xfrm>
                <a:prstGeom prst="arc">
                  <a:avLst>
                    <a:gd name="adj1" fmla="val 15669294"/>
                    <a:gd name="adj2" fmla="val 0"/>
                  </a:avLst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2" name="Arc 11">
                  <a:extLst>
                    <a:ext uri="{FF2B5EF4-FFF2-40B4-BE49-F238E27FC236}">
                      <a16:creationId xmlns:a16="http://schemas.microsoft.com/office/drawing/2014/main" id="{2F655B9D-1518-400A-A46B-760A60F80D3D}"/>
                    </a:ext>
                  </a:extLst>
                </p:cNvPr>
                <p:cNvSpPr/>
                <p:nvPr/>
              </p:nvSpPr>
              <p:spPr>
                <a:xfrm rot="19487608">
                  <a:off x="5761765" y="2935015"/>
                  <a:ext cx="1819275" cy="1838325"/>
                </a:xfrm>
                <a:prstGeom prst="arc">
                  <a:avLst>
                    <a:gd name="adj1" fmla="val 16200000"/>
                    <a:gd name="adj2" fmla="val 2159096"/>
                  </a:avLst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cxnSp>
            <p:nvCxnSpPr>
              <p:cNvPr id="6" name="B--&gt;D">
                <a:extLst>
                  <a:ext uri="{FF2B5EF4-FFF2-40B4-BE49-F238E27FC236}">
                    <a16:creationId xmlns:a16="http://schemas.microsoft.com/office/drawing/2014/main" id="{00D4611F-DD14-474E-A655-D4F1A0B5C985}"/>
                  </a:ext>
                </a:extLst>
              </p:cNvPr>
              <p:cNvCxnSpPr/>
              <p:nvPr/>
            </p:nvCxnSpPr>
            <p:spPr>
              <a:xfrm>
                <a:off x="4848225" y="1947654"/>
                <a:ext cx="197337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D--&gt;B">
                <a:extLst>
                  <a:ext uri="{FF2B5EF4-FFF2-40B4-BE49-F238E27FC236}">
                    <a16:creationId xmlns:a16="http://schemas.microsoft.com/office/drawing/2014/main" id="{4069A4C1-FC90-4BEB-9A82-C66B5AB452F1}"/>
                  </a:ext>
                </a:extLst>
              </p:cNvPr>
              <p:cNvCxnSpPr/>
              <p:nvPr/>
            </p:nvCxnSpPr>
            <p:spPr>
              <a:xfrm flipH="1">
                <a:off x="4848225" y="2210901"/>
                <a:ext cx="1973372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D--&gt;F">
                <a:extLst>
                  <a:ext uri="{FF2B5EF4-FFF2-40B4-BE49-F238E27FC236}">
                    <a16:creationId xmlns:a16="http://schemas.microsoft.com/office/drawing/2014/main" id="{F0DC85E2-C43C-4A8F-B99D-6AF1AC912FBB}"/>
                  </a:ext>
                </a:extLst>
              </p:cNvPr>
              <p:cNvCxnSpPr/>
              <p:nvPr/>
            </p:nvCxnSpPr>
            <p:spPr>
              <a:xfrm>
                <a:off x="7468609" y="2070892"/>
                <a:ext cx="1672556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B6D0AD79-71B7-40E1-8CAB-BC733025DB2E}"/>
                </a:ext>
              </a:extLst>
            </p:cNvPr>
            <p:cNvGrpSpPr/>
            <p:nvPr/>
          </p:nvGrpSpPr>
          <p:grpSpPr>
            <a:xfrm>
              <a:off x="1913279" y="3216242"/>
              <a:ext cx="8442565" cy="3641758"/>
              <a:chOff x="1913279" y="3216242"/>
              <a:chExt cx="8442565" cy="3641758"/>
            </a:xfrm>
          </p:grpSpPr>
          <p:sp>
            <p:nvSpPr>
              <p:cNvPr id="15" name="A">
                <a:extLst>
                  <a:ext uri="{FF2B5EF4-FFF2-40B4-BE49-F238E27FC236}">
                    <a16:creationId xmlns:a16="http://schemas.microsoft.com/office/drawing/2014/main" id="{71BE35F1-48B9-457F-8119-D7E1925619C6}"/>
                  </a:ext>
                </a:extLst>
              </p:cNvPr>
              <p:cNvSpPr txBox="1"/>
              <p:nvPr/>
            </p:nvSpPr>
            <p:spPr>
              <a:xfrm>
                <a:off x="1913279" y="3585694"/>
                <a:ext cx="8323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4000" dirty="0"/>
                  <a:t>A</a:t>
                </a:r>
              </a:p>
            </p:txBody>
          </p:sp>
          <p:sp>
            <p:nvSpPr>
              <p:cNvPr id="17" name="B">
                <a:extLst>
                  <a:ext uri="{FF2B5EF4-FFF2-40B4-BE49-F238E27FC236}">
                    <a16:creationId xmlns:a16="http://schemas.microsoft.com/office/drawing/2014/main" id="{8C00764C-579E-45FD-962D-3B662359ECA7}"/>
                  </a:ext>
                </a:extLst>
              </p:cNvPr>
              <p:cNvSpPr txBox="1"/>
              <p:nvPr/>
            </p:nvSpPr>
            <p:spPr>
              <a:xfrm>
                <a:off x="4508543" y="3615958"/>
                <a:ext cx="8323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4000" dirty="0"/>
                  <a:t>B</a:t>
                </a:r>
              </a:p>
            </p:txBody>
          </p:sp>
          <p:sp>
            <p:nvSpPr>
              <p:cNvPr id="22" name="D">
                <a:extLst>
                  <a:ext uri="{FF2B5EF4-FFF2-40B4-BE49-F238E27FC236}">
                    <a16:creationId xmlns:a16="http://schemas.microsoft.com/office/drawing/2014/main" id="{A80BA0AC-7283-4BC0-8018-6E7105385C87}"/>
                  </a:ext>
                </a:extLst>
              </p:cNvPr>
              <p:cNvSpPr txBox="1"/>
              <p:nvPr/>
            </p:nvSpPr>
            <p:spPr>
              <a:xfrm>
                <a:off x="7213532" y="3605996"/>
                <a:ext cx="8323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4000" dirty="0"/>
                  <a:t>D</a:t>
                </a:r>
              </a:p>
            </p:txBody>
          </p:sp>
          <p:sp>
            <p:nvSpPr>
              <p:cNvPr id="27" name="F">
                <a:extLst>
                  <a:ext uri="{FF2B5EF4-FFF2-40B4-BE49-F238E27FC236}">
                    <a16:creationId xmlns:a16="http://schemas.microsoft.com/office/drawing/2014/main" id="{6CC48F78-4A16-4694-B463-FD5503DB4EE1}"/>
                  </a:ext>
                </a:extLst>
              </p:cNvPr>
              <p:cNvSpPr txBox="1"/>
              <p:nvPr/>
            </p:nvSpPr>
            <p:spPr>
              <a:xfrm>
                <a:off x="9523466" y="3585694"/>
                <a:ext cx="8323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4000" dirty="0"/>
                  <a:t>F</a:t>
                </a:r>
              </a:p>
            </p:txBody>
          </p:sp>
          <p:sp>
            <p:nvSpPr>
              <p:cNvPr id="29" name="E">
                <a:extLst>
                  <a:ext uri="{FF2B5EF4-FFF2-40B4-BE49-F238E27FC236}">
                    <a16:creationId xmlns:a16="http://schemas.microsoft.com/office/drawing/2014/main" id="{D20AE059-089B-4E8A-B9EF-D1FF4C24AE2B}"/>
                  </a:ext>
                </a:extLst>
              </p:cNvPr>
              <p:cNvSpPr txBox="1"/>
              <p:nvPr/>
            </p:nvSpPr>
            <p:spPr>
              <a:xfrm>
                <a:off x="7729842" y="6120863"/>
                <a:ext cx="71515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4000" dirty="0"/>
                  <a:t>E</a:t>
                </a:r>
              </a:p>
            </p:txBody>
          </p:sp>
          <p:sp>
            <p:nvSpPr>
              <p:cNvPr id="31" name="x2">
                <a:extLst>
                  <a:ext uri="{FF2B5EF4-FFF2-40B4-BE49-F238E27FC236}">
                    <a16:creationId xmlns:a16="http://schemas.microsoft.com/office/drawing/2014/main" id="{48C48AF5-074C-48E6-BCF2-1A9881E6E41D}"/>
                  </a:ext>
                </a:extLst>
              </p:cNvPr>
              <p:cNvSpPr txBox="1"/>
              <p:nvPr/>
            </p:nvSpPr>
            <p:spPr>
              <a:xfrm>
                <a:off x="7284642" y="6150114"/>
                <a:ext cx="84414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4000" dirty="0"/>
                  <a:t>2x</a:t>
                </a:r>
              </a:p>
            </p:txBody>
          </p:sp>
          <p:sp>
            <p:nvSpPr>
              <p:cNvPr id="32" name="C">
                <a:extLst>
                  <a:ext uri="{FF2B5EF4-FFF2-40B4-BE49-F238E27FC236}">
                    <a16:creationId xmlns:a16="http://schemas.microsoft.com/office/drawing/2014/main" id="{55B34A8D-2884-49C3-A25B-849E5502C214}"/>
                  </a:ext>
                </a:extLst>
              </p:cNvPr>
              <p:cNvSpPr txBox="1"/>
              <p:nvPr/>
            </p:nvSpPr>
            <p:spPr>
              <a:xfrm>
                <a:off x="4400538" y="6131203"/>
                <a:ext cx="8323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4000" dirty="0"/>
                  <a:t>C</a:t>
                </a:r>
              </a:p>
            </p:txBody>
          </p:sp>
          <p:grpSp>
            <p:nvGrpSpPr>
              <p:cNvPr id="33" name="Fluxes">
                <a:extLst>
                  <a:ext uri="{FF2B5EF4-FFF2-40B4-BE49-F238E27FC236}">
                    <a16:creationId xmlns:a16="http://schemas.microsoft.com/office/drawing/2014/main" id="{C49A6BB0-B153-42A2-A746-C349C60EAD10}"/>
                  </a:ext>
                </a:extLst>
              </p:cNvPr>
              <p:cNvGrpSpPr/>
              <p:nvPr/>
            </p:nvGrpSpPr>
            <p:grpSpPr>
              <a:xfrm>
                <a:off x="3441415" y="3216242"/>
                <a:ext cx="5627372" cy="2293418"/>
                <a:chOff x="2928513" y="1318257"/>
                <a:chExt cx="5627372" cy="229341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v1">
                      <a:extLst>
                        <a:ext uri="{FF2B5EF4-FFF2-40B4-BE49-F238E27FC236}">
                          <a16:creationId xmlns:a16="http://schemas.microsoft.com/office/drawing/2014/main" id="{3ED1A384-E1BC-418C-92DD-8B37E8C8371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28513" y="1455211"/>
                      <a:ext cx="492507" cy="49244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sv-SE" sz="3200" dirty="0"/>
                    </a:p>
                  </p:txBody>
                </p:sp>
              </mc:Choice>
              <mc:Fallback xmlns="">
                <p:sp>
                  <p:nvSpPr>
                    <p:cNvPr id="34" name="v1">
                      <a:extLst>
                        <a:ext uri="{FF2B5EF4-FFF2-40B4-BE49-F238E27FC236}">
                          <a16:creationId xmlns:a16="http://schemas.microsoft.com/office/drawing/2014/main" id="{3ED1A384-E1BC-418C-92DD-8B37E8C8371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28513" y="1455211"/>
                      <a:ext cx="492507" cy="492443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v4">
                      <a:extLst>
                        <a:ext uri="{FF2B5EF4-FFF2-40B4-BE49-F238E27FC236}">
                          <a16:creationId xmlns:a16="http://schemas.microsoft.com/office/drawing/2014/main" id="{7222C2E9-C4D2-408F-BE40-CF07039CAF7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42466" y="2902912"/>
                      <a:ext cx="484427" cy="49244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sv-SE" sz="3200" dirty="0"/>
                    </a:p>
                  </p:txBody>
                </p:sp>
              </mc:Choice>
              <mc:Fallback xmlns="">
                <p:sp>
                  <p:nvSpPr>
                    <p:cNvPr id="139" name="v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42466" y="2902912"/>
                      <a:ext cx="484427" cy="492443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v-S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v5">
                      <a:extLst>
                        <a:ext uri="{FF2B5EF4-FFF2-40B4-BE49-F238E27FC236}">
                          <a16:creationId xmlns:a16="http://schemas.microsoft.com/office/drawing/2014/main" id="{B4E32A12-FAB2-4D9F-870C-19F2B79BF4B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09646" y="3119232"/>
                      <a:ext cx="501997" cy="49244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sv-SE" sz="3200" dirty="0"/>
                    </a:p>
                  </p:txBody>
                </p:sp>
              </mc:Choice>
              <mc:Fallback xmlns="">
                <p:sp>
                  <p:nvSpPr>
                    <p:cNvPr id="140" name="v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09646" y="3119232"/>
                      <a:ext cx="501997" cy="492443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v-S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v3">
                      <a:extLst>
                        <a:ext uri="{FF2B5EF4-FFF2-40B4-BE49-F238E27FC236}">
                          <a16:creationId xmlns:a16="http://schemas.microsoft.com/office/drawing/2014/main" id="{45A23303-7C93-41FC-9B18-533C4AEFD0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44429" y="2176874"/>
                      <a:ext cx="501997" cy="49244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sv-SE" sz="3200" dirty="0"/>
                    </a:p>
                  </p:txBody>
                </p:sp>
              </mc:Choice>
              <mc:Fallback xmlns="">
                <p:sp>
                  <p:nvSpPr>
                    <p:cNvPr id="141" name="v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44429" y="2176874"/>
                      <a:ext cx="501997" cy="492443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v-S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v2">
                      <a:extLst>
                        <a:ext uri="{FF2B5EF4-FFF2-40B4-BE49-F238E27FC236}">
                          <a16:creationId xmlns:a16="http://schemas.microsoft.com/office/drawing/2014/main" id="{B0B608D5-DDB8-4312-9601-08FA8DA547F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44429" y="1318257"/>
                      <a:ext cx="501997" cy="49244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sv-SE" sz="3200" dirty="0"/>
                    </a:p>
                  </p:txBody>
                </p:sp>
              </mc:Choice>
              <mc:Fallback xmlns="">
                <p:sp>
                  <p:nvSpPr>
                    <p:cNvPr id="61" name="v2">
                      <a:extLst>
                        <a:ext uri="{FF2B5EF4-FFF2-40B4-BE49-F238E27FC236}">
                          <a16:creationId xmlns:a16="http://schemas.microsoft.com/office/drawing/2014/main" xmlns:a14="http://schemas.microsoft.com/office/drawing/2010/main" xmlns="" id="{D89D339D-411C-463B-AF40-54AFD75BF86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44429" y="1318257"/>
                      <a:ext cx="501997" cy="492443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v-S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v6">
                      <a:extLst>
                        <a:ext uri="{FF2B5EF4-FFF2-40B4-BE49-F238E27FC236}">
                          <a16:creationId xmlns:a16="http://schemas.microsoft.com/office/drawing/2014/main" id="{6EE49AF8-489E-42F7-B2C6-86236738FEC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53889" y="1441488"/>
                      <a:ext cx="501996" cy="49244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sv-SE" sz="3200" dirty="0"/>
                    </a:p>
                  </p:txBody>
                </p:sp>
              </mc:Choice>
              <mc:Fallback xmlns="">
                <p:sp>
                  <p:nvSpPr>
                    <p:cNvPr id="39" name="v6">
                      <a:extLst>
                        <a:ext uri="{FF2B5EF4-FFF2-40B4-BE49-F238E27FC236}">
                          <a16:creationId xmlns:a16="http://schemas.microsoft.com/office/drawing/2014/main" id="{6EE49AF8-489E-42F7-B2C6-86236738FEC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53889" y="1441488"/>
                      <a:ext cx="501996" cy="492443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86" name="E">
                <a:extLst>
                  <a:ext uri="{FF2B5EF4-FFF2-40B4-BE49-F238E27FC236}">
                    <a16:creationId xmlns:a16="http://schemas.microsoft.com/office/drawing/2014/main" id="{619D8C80-67F4-4B3A-83AF-F698613CD8C0}"/>
                  </a:ext>
                </a:extLst>
              </p:cNvPr>
              <p:cNvSpPr txBox="1"/>
              <p:nvPr/>
            </p:nvSpPr>
            <p:spPr>
              <a:xfrm>
                <a:off x="3075291" y="5074355"/>
                <a:ext cx="71515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4000" dirty="0"/>
                  <a:t>E</a:t>
                </a: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60F9F33-6D95-47F3-B255-A7631AB1D3F4}"/>
              </a:ext>
            </a:extLst>
          </p:cNvPr>
          <p:cNvGrpSpPr/>
          <p:nvPr/>
        </p:nvGrpSpPr>
        <p:grpSpPr>
          <a:xfrm>
            <a:off x="528764" y="2084507"/>
            <a:ext cx="3209815" cy="2621975"/>
            <a:chOff x="5119318" y="101541"/>
            <a:chExt cx="3209815" cy="26219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940C6AB3-A0DB-49B9-B77B-9DCFB0F9FBEB}"/>
                    </a:ext>
                  </a:extLst>
                </p:cNvPr>
                <p:cNvSpPr txBox="1"/>
                <p:nvPr/>
              </p:nvSpPr>
              <p:spPr>
                <a:xfrm>
                  <a:off x="5719957" y="138193"/>
                  <a:ext cx="2609176" cy="25853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oMath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oMath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oMath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940C6AB3-A0DB-49B9-B77B-9DCFB0F9FB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9957" y="138193"/>
                  <a:ext cx="2609176" cy="258532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88649B43-3179-4120-BFD5-980A5808C852}"/>
                    </a:ext>
                  </a:extLst>
                </p:cNvPr>
                <p:cNvSpPr txBox="1"/>
                <p:nvPr/>
              </p:nvSpPr>
              <p:spPr>
                <a:xfrm>
                  <a:off x="5119318" y="101541"/>
                  <a:ext cx="440954" cy="25853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GB" sz="2800" b="0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88649B43-3179-4120-BFD5-980A5808C8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9318" y="101541"/>
                  <a:ext cx="440954" cy="258532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1FE641F5-3EAE-4EAB-B9EF-C0DA852FE0D9}"/>
              </a:ext>
            </a:extLst>
          </p:cNvPr>
          <p:cNvSpPr/>
          <p:nvPr/>
        </p:nvSpPr>
        <p:spPr>
          <a:xfrm>
            <a:off x="382638" y="220463"/>
            <a:ext cx="24061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latin typeface="+mj-lt"/>
              </a:rPr>
              <a:t>Reactions</a:t>
            </a:r>
          </a:p>
        </p:txBody>
      </p:sp>
    </p:spTree>
    <p:extLst>
      <p:ext uri="{BB962C8B-B14F-4D97-AF65-F5344CB8AC3E}">
        <p14:creationId xmlns:p14="http://schemas.microsoft.com/office/powerpoint/2010/main" val="3379877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>
            <a:extLst>
              <a:ext uri="{FF2B5EF4-FFF2-40B4-BE49-F238E27FC236}">
                <a16:creationId xmlns:a16="http://schemas.microsoft.com/office/drawing/2014/main" id="{890997D2-92F3-4E42-971E-B298B0D50D71}"/>
              </a:ext>
            </a:extLst>
          </p:cNvPr>
          <p:cNvGrpSpPr/>
          <p:nvPr/>
        </p:nvGrpSpPr>
        <p:grpSpPr>
          <a:xfrm>
            <a:off x="3749435" y="928349"/>
            <a:ext cx="8442565" cy="4002732"/>
            <a:chOff x="1913279" y="2855268"/>
            <a:chExt cx="8442565" cy="4002732"/>
          </a:xfrm>
        </p:grpSpPr>
        <p:grpSp>
          <p:nvGrpSpPr>
            <p:cNvPr id="2" name="Flux arrows">
              <a:extLst>
                <a:ext uri="{FF2B5EF4-FFF2-40B4-BE49-F238E27FC236}">
                  <a16:creationId xmlns:a16="http://schemas.microsoft.com/office/drawing/2014/main" id="{4AB0E8F2-49D1-48CD-9742-BBC93A6D24C3}"/>
                </a:ext>
              </a:extLst>
            </p:cNvPr>
            <p:cNvGrpSpPr/>
            <p:nvPr/>
          </p:nvGrpSpPr>
          <p:grpSpPr>
            <a:xfrm>
              <a:off x="2677570" y="2855268"/>
              <a:ext cx="6976497" cy="3816057"/>
              <a:chOff x="2164668" y="957283"/>
              <a:chExt cx="6976497" cy="3816057"/>
            </a:xfrm>
          </p:grpSpPr>
          <p:cxnSp>
            <p:nvCxnSpPr>
              <p:cNvPr id="3" name="A --&gt; B">
                <a:extLst>
                  <a:ext uri="{FF2B5EF4-FFF2-40B4-BE49-F238E27FC236}">
                    <a16:creationId xmlns:a16="http://schemas.microsoft.com/office/drawing/2014/main" id="{5756AA25-3A8E-4AC8-B5E6-566294460787}"/>
                  </a:ext>
                </a:extLst>
              </p:cNvPr>
              <p:cNvCxnSpPr/>
              <p:nvPr/>
            </p:nvCxnSpPr>
            <p:spPr>
              <a:xfrm flipV="1">
                <a:off x="2164668" y="2058819"/>
                <a:ext cx="1909199" cy="13097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" name="B --&gt; C+E">
                <a:extLst>
                  <a:ext uri="{FF2B5EF4-FFF2-40B4-BE49-F238E27FC236}">
                    <a16:creationId xmlns:a16="http://schemas.microsoft.com/office/drawing/2014/main" id="{F4D7AE7F-2787-45EC-A136-61DE4B064821}"/>
                  </a:ext>
                </a:extLst>
              </p:cNvPr>
              <p:cNvGrpSpPr/>
              <p:nvPr/>
            </p:nvGrpSpPr>
            <p:grpSpPr>
              <a:xfrm>
                <a:off x="3186322" y="2415897"/>
                <a:ext cx="1129967" cy="1898512"/>
                <a:chOff x="3186322" y="2415897"/>
                <a:chExt cx="1129967" cy="1898512"/>
              </a:xfrm>
            </p:grpSpPr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8576D660-FE79-4F50-A476-0E9DDA96E850}"/>
                    </a:ext>
                  </a:extLst>
                </p:cNvPr>
                <p:cNvCxnSpPr/>
                <p:nvPr/>
              </p:nvCxnSpPr>
              <p:spPr>
                <a:xfrm>
                  <a:off x="4291361" y="2415897"/>
                  <a:ext cx="24928" cy="1898512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urved Connector 15">
                  <a:extLst>
                    <a:ext uri="{FF2B5EF4-FFF2-40B4-BE49-F238E27FC236}">
                      <a16:creationId xmlns:a16="http://schemas.microsoft.com/office/drawing/2014/main" id="{A720EB45-07F7-47E0-831D-A8B488B0799F}"/>
                    </a:ext>
                  </a:extLst>
                </p:cNvPr>
                <p:cNvCxnSpPr/>
                <p:nvPr/>
              </p:nvCxnSpPr>
              <p:spPr>
                <a:xfrm rot="5400000">
                  <a:off x="3179144" y="2423076"/>
                  <a:ext cx="1119396" cy="1105039"/>
                </a:xfrm>
                <a:prstGeom prst="curvedConnector2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B+C--&gt;D+E">
                <a:extLst>
                  <a:ext uri="{FF2B5EF4-FFF2-40B4-BE49-F238E27FC236}">
                    <a16:creationId xmlns:a16="http://schemas.microsoft.com/office/drawing/2014/main" id="{3C8E1972-ED1E-4EEB-845B-9A481344B306}"/>
                  </a:ext>
                </a:extLst>
              </p:cNvPr>
              <p:cNvGrpSpPr/>
              <p:nvPr/>
            </p:nvGrpSpPr>
            <p:grpSpPr>
              <a:xfrm>
                <a:off x="4551876" y="957283"/>
                <a:ext cx="3032138" cy="3816057"/>
                <a:chOff x="4551876" y="957283"/>
                <a:chExt cx="3032138" cy="3816057"/>
              </a:xfrm>
            </p:grpSpPr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2690495F-8F43-40E8-ABFC-098E4E4BC764}"/>
                    </a:ext>
                  </a:extLst>
                </p:cNvPr>
                <p:cNvCxnSpPr/>
                <p:nvPr/>
              </p:nvCxnSpPr>
              <p:spPr>
                <a:xfrm flipV="1">
                  <a:off x="4739885" y="2343150"/>
                  <a:ext cx="2217652" cy="2077968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CC121AB1-F28B-4082-BC95-DD514B1ACD62}"/>
                    </a:ext>
                  </a:extLst>
                </p:cNvPr>
                <p:cNvCxnSpPr/>
                <p:nvPr/>
              </p:nvCxnSpPr>
              <p:spPr>
                <a:xfrm flipH="1">
                  <a:off x="7574517" y="3827683"/>
                  <a:ext cx="9497" cy="341090"/>
                </a:xfrm>
                <a:prstGeom prst="straightConnector1">
                  <a:avLst/>
                </a:prstGeom>
                <a:ln w="6032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" name="Arc 10">
                  <a:extLst>
                    <a:ext uri="{FF2B5EF4-FFF2-40B4-BE49-F238E27FC236}">
                      <a16:creationId xmlns:a16="http://schemas.microsoft.com/office/drawing/2014/main" id="{E6C7EEAF-FD71-4DD5-A7B9-6A9DBECC2D35}"/>
                    </a:ext>
                  </a:extLst>
                </p:cNvPr>
                <p:cNvSpPr/>
                <p:nvPr/>
              </p:nvSpPr>
              <p:spPr>
                <a:xfrm rot="9811380">
                  <a:off x="4551876" y="957283"/>
                  <a:ext cx="2261837" cy="2236815"/>
                </a:xfrm>
                <a:prstGeom prst="arc">
                  <a:avLst>
                    <a:gd name="adj1" fmla="val 15669294"/>
                    <a:gd name="adj2" fmla="val 0"/>
                  </a:avLst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2" name="Arc 11">
                  <a:extLst>
                    <a:ext uri="{FF2B5EF4-FFF2-40B4-BE49-F238E27FC236}">
                      <a16:creationId xmlns:a16="http://schemas.microsoft.com/office/drawing/2014/main" id="{2F655B9D-1518-400A-A46B-760A60F80D3D}"/>
                    </a:ext>
                  </a:extLst>
                </p:cNvPr>
                <p:cNvSpPr/>
                <p:nvPr/>
              </p:nvSpPr>
              <p:spPr>
                <a:xfrm rot="19487608">
                  <a:off x="5761765" y="2935015"/>
                  <a:ext cx="1819275" cy="1838325"/>
                </a:xfrm>
                <a:prstGeom prst="arc">
                  <a:avLst>
                    <a:gd name="adj1" fmla="val 16200000"/>
                    <a:gd name="adj2" fmla="val 2159096"/>
                  </a:avLst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cxnSp>
            <p:nvCxnSpPr>
              <p:cNvPr id="6" name="B--&gt;D">
                <a:extLst>
                  <a:ext uri="{FF2B5EF4-FFF2-40B4-BE49-F238E27FC236}">
                    <a16:creationId xmlns:a16="http://schemas.microsoft.com/office/drawing/2014/main" id="{00D4611F-DD14-474E-A655-D4F1A0B5C985}"/>
                  </a:ext>
                </a:extLst>
              </p:cNvPr>
              <p:cNvCxnSpPr/>
              <p:nvPr/>
            </p:nvCxnSpPr>
            <p:spPr>
              <a:xfrm>
                <a:off x="4848225" y="1947654"/>
                <a:ext cx="197337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D--&gt;B">
                <a:extLst>
                  <a:ext uri="{FF2B5EF4-FFF2-40B4-BE49-F238E27FC236}">
                    <a16:creationId xmlns:a16="http://schemas.microsoft.com/office/drawing/2014/main" id="{4069A4C1-FC90-4BEB-9A82-C66B5AB452F1}"/>
                  </a:ext>
                </a:extLst>
              </p:cNvPr>
              <p:cNvCxnSpPr/>
              <p:nvPr/>
            </p:nvCxnSpPr>
            <p:spPr>
              <a:xfrm flipH="1">
                <a:off x="4848225" y="2210901"/>
                <a:ext cx="1973372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D--&gt;F">
                <a:extLst>
                  <a:ext uri="{FF2B5EF4-FFF2-40B4-BE49-F238E27FC236}">
                    <a16:creationId xmlns:a16="http://schemas.microsoft.com/office/drawing/2014/main" id="{F0DC85E2-C43C-4A8F-B99D-6AF1AC912FBB}"/>
                  </a:ext>
                </a:extLst>
              </p:cNvPr>
              <p:cNvCxnSpPr/>
              <p:nvPr/>
            </p:nvCxnSpPr>
            <p:spPr>
              <a:xfrm>
                <a:off x="7468609" y="2070892"/>
                <a:ext cx="1672556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B6D0AD79-71B7-40E1-8CAB-BC733025DB2E}"/>
                </a:ext>
              </a:extLst>
            </p:cNvPr>
            <p:cNvGrpSpPr/>
            <p:nvPr/>
          </p:nvGrpSpPr>
          <p:grpSpPr>
            <a:xfrm>
              <a:off x="1913279" y="3216242"/>
              <a:ext cx="8442565" cy="3641758"/>
              <a:chOff x="1913279" y="3216242"/>
              <a:chExt cx="8442565" cy="3641758"/>
            </a:xfrm>
          </p:grpSpPr>
          <p:sp>
            <p:nvSpPr>
              <p:cNvPr id="15" name="A">
                <a:extLst>
                  <a:ext uri="{FF2B5EF4-FFF2-40B4-BE49-F238E27FC236}">
                    <a16:creationId xmlns:a16="http://schemas.microsoft.com/office/drawing/2014/main" id="{71BE35F1-48B9-457F-8119-D7E1925619C6}"/>
                  </a:ext>
                </a:extLst>
              </p:cNvPr>
              <p:cNvSpPr txBox="1"/>
              <p:nvPr/>
            </p:nvSpPr>
            <p:spPr>
              <a:xfrm>
                <a:off x="1913279" y="3585694"/>
                <a:ext cx="8323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4000" dirty="0"/>
                  <a:t>A</a:t>
                </a:r>
              </a:p>
            </p:txBody>
          </p:sp>
          <p:sp>
            <p:nvSpPr>
              <p:cNvPr id="17" name="B">
                <a:extLst>
                  <a:ext uri="{FF2B5EF4-FFF2-40B4-BE49-F238E27FC236}">
                    <a16:creationId xmlns:a16="http://schemas.microsoft.com/office/drawing/2014/main" id="{8C00764C-579E-45FD-962D-3B662359ECA7}"/>
                  </a:ext>
                </a:extLst>
              </p:cNvPr>
              <p:cNvSpPr txBox="1"/>
              <p:nvPr/>
            </p:nvSpPr>
            <p:spPr>
              <a:xfrm>
                <a:off x="4508543" y="3615958"/>
                <a:ext cx="8323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4000" dirty="0"/>
                  <a:t>B</a:t>
                </a:r>
              </a:p>
            </p:txBody>
          </p:sp>
          <p:sp>
            <p:nvSpPr>
              <p:cNvPr id="22" name="D">
                <a:extLst>
                  <a:ext uri="{FF2B5EF4-FFF2-40B4-BE49-F238E27FC236}">
                    <a16:creationId xmlns:a16="http://schemas.microsoft.com/office/drawing/2014/main" id="{A80BA0AC-7283-4BC0-8018-6E7105385C87}"/>
                  </a:ext>
                </a:extLst>
              </p:cNvPr>
              <p:cNvSpPr txBox="1"/>
              <p:nvPr/>
            </p:nvSpPr>
            <p:spPr>
              <a:xfrm>
                <a:off x="7213532" y="3605996"/>
                <a:ext cx="8323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4000" dirty="0"/>
                  <a:t>D</a:t>
                </a:r>
              </a:p>
            </p:txBody>
          </p:sp>
          <p:sp>
            <p:nvSpPr>
              <p:cNvPr id="27" name="F">
                <a:extLst>
                  <a:ext uri="{FF2B5EF4-FFF2-40B4-BE49-F238E27FC236}">
                    <a16:creationId xmlns:a16="http://schemas.microsoft.com/office/drawing/2014/main" id="{6CC48F78-4A16-4694-B463-FD5503DB4EE1}"/>
                  </a:ext>
                </a:extLst>
              </p:cNvPr>
              <p:cNvSpPr txBox="1"/>
              <p:nvPr/>
            </p:nvSpPr>
            <p:spPr>
              <a:xfrm>
                <a:off x="9523466" y="3585694"/>
                <a:ext cx="8323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4000" dirty="0"/>
                  <a:t>F</a:t>
                </a:r>
              </a:p>
            </p:txBody>
          </p:sp>
          <p:sp>
            <p:nvSpPr>
              <p:cNvPr id="29" name="E">
                <a:extLst>
                  <a:ext uri="{FF2B5EF4-FFF2-40B4-BE49-F238E27FC236}">
                    <a16:creationId xmlns:a16="http://schemas.microsoft.com/office/drawing/2014/main" id="{D20AE059-089B-4E8A-B9EF-D1FF4C24AE2B}"/>
                  </a:ext>
                </a:extLst>
              </p:cNvPr>
              <p:cNvSpPr txBox="1"/>
              <p:nvPr/>
            </p:nvSpPr>
            <p:spPr>
              <a:xfrm>
                <a:off x="7729842" y="6120863"/>
                <a:ext cx="71515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4000" dirty="0"/>
                  <a:t>E</a:t>
                </a:r>
              </a:p>
            </p:txBody>
          </p:sp>
          <p:sp>
            <p:nvSpPr>
              <p:cNvPr id="31" name="x2">
                <a:extLst>
                  <a:ext uri="{FF2B5EF4-FFF2-40B4-BE49-F238E27FC236}">
                    <a16:creationId xmlns:a16="http://schemas.microsoft.com/office/drawing/2014/main" id="{48C48AF5-074C-48E6-BCF2-1A9881E6E41D}"/>
                  </a:ext>
                </a:extLst>
              </p:cNvPr>
              <p:cNvSpPr txBox="1"/>
              <p:nvPr/>
            </p:nvSpPr>
            <p:spPr>
              <a:xfrm>
                <a:off x="7284642" y="6150114"/>
                <a:ext cx="84414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4000" dirty="0"/>
                  <a:t>2x</a:t>
                </a:r>
              </a:p>
            </p:txBody>
          </p:sp>
          <p:sp>
            <p:nvSpPr>
              <p:cNvPr id="32" name="C">
                <a:extLst>
                  <a:ext uri="{FF2B5EF4-FFF2-40B4-BE49-F238E27FC236}">
                    <a16:creationId xmlns:a16="http://schemas.microsoft.com/office/drawing/2014/main" id="{55B34A8D-2884-49C3-A25B-849E5502C214}"/>
                  </a:ext>
                </a:extLst>
              </p:cNvPr>
              <p:cNvSpPr txBox="1"/>
              <p:nvPr/>
            </p:nvSpPr>
            <p:spPr>
              <a:xfrm>
                <a:off x="4400538" y="6131203"/>
                <a:ext cx="8323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4000" dirty="0"/>
                  <a:t>C</a:t>
                </a:r>
              </a:p>
            </p:txBody>
          </p:sp>
          <p:grpSp>
            <p:nvGrpSpPr>
              <p:cNvPr id="33" name="Fluxes">
                <a:extLst>
                  <a:ext uri="{FF2B5EF4-FFF2-40B4-BE49-F238E27FC236}">
                    <a16:creationId xmlns:a16="http://schemas.microsoft.com/office/drawing/2014/main" id="{C49A6BB0-B153-42A2-A746-C349C60EAD10}"/>
                  </a:ext>
                </a:extLst>
              </p:cNvPr>
              <p:cNvGrpSpPr/>
              <p:nvPr/>
            </p:nvGrpSpPr>
            <p:grpSpPr>
              <a:xfrm>
                <a:off x="3441415" y="3216242"/>
                <a:ext cx="5627372" cy="2293418"/>
                <a:chOff x="2928513" y="1318257"/>
                <a:chExt cx="5627372" cy="229341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v1">
                      <a:extLst>
                        <a:ext uri="{FF2B5EF4-FFF2-40B4-BE49-F238E27FC236}">
                          <a16:creationId xmlns:a16="http://schemas.microsoft.com/office/drawing/2014/main" id="{3ED1A384-E1BC-418C-92DD-8B37E8C8371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28513" y="1455211"/>
                      <a:ext cx="492507" cy="49244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sv-SE" sz="3200" dirty="0"/>
                    </a:p>
                  </p:txBody>
                </p:sp>
              </mc:Choice>
              <mc:Fallback xmlns="">
                <p:sp>
                  <p:nvSpPr>
                    <p:cNvPr id="34" name="v1">
                      <a:extLst>
                        <a:ext uri="{FF2B5EF4-FFF2-40B4-BE49-F238E27FC236}">
                          <a16:creationId xmlns:a16="http://schemas.microsoft.com/office/drawing/2014/main" id="{3ED1A384-E1BC-418C-92DD-8B37E8C8371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28513" y="1455211"/>
                      <a:ext cx="492507" cy="492443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v4">
                      <a:extLst>
                        <a:ext uri="{FF2B5EF4-FFF2-40B4-BE49-F238E27FC236}">
                          <a16:creationId xmlns:a16="http://schemas.microsoft.com/office/drawing/2014/main" id="{7222C2E9-C4D2-408F-BE40-CF07039CAF7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42466" y="2902912"/>
                      <a:ext cx="484427" cy="49244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sv-SE" sz="3200" dirty="0"/>
                    </a:p>
                  </p:txBody>
                </p:sp>
              </mc:Choice>
              <mc:Fallback xmlns="">
                <p:sp>
                  <p:nvSpPr>
                    <p:cNvPr id="35" name="v4">
                      <a:extLst>
                        <a:ext uri="{FF2B5EF4-FFF2-40B4-BE49-F238E27FC236}">
                          <a16:creationId xmlns:a16="http://schemas.microsoft.com/office/drawing/2014/main" id="{7222C2E9-C4D2-408F-BE40-CF07039CAF7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42466" y="2902912"/>
                      <a:ext cx="484427" cy="492443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v5">
                      <a:extLst>
                        <a:ext uri="{FF2B5EF4-FFF2-40B4-BE49-F238E27FC236}">
                          <a16:creationId xmlns:a16="http://schemas.microsoft.com/office/drawing/2014/main" id="{B4E32A12-FAB2-4D9F-870C-19F2B79BF4B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09646" y="3119232"/>
                      <a:ext cx="501997" cy="49244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sv-SE" sz="3200" dirty="0"/>
                    </a:p>
                  </p:txBody>
                </p:sp>
              </mc:Choice>
              <mc:Fallback xmlns="">
                <p:sp>
                  <p:nvSpPr>
                    <p:cNvPr id="36" name="v5">
                      <a:extLst>
                        <a:ext uri="{FF2B5EF4-FFF2-40B4-BE49-F238E27FC236}">
                          <a16:creationId xmlns:a16="http://schemas.microsoft.com/office/drawing/2014/main" id="{B4E32A12-FAB2-4D9F-870C-19F2B79BF4B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09646" y="3119232"/>
                      <a:ext cx="501997" cy="492443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v3">
                      <a:extLst>
                        <a:ext uri="{FF2B5EF4-FFF2-40B4-BE49-F238E27FC236}">
                          <a16:creationId xmlns:a16="http://schemas.microsoft.com/office/drawing/2014/main" id="{45A23303-7C93-41FC-9B18-533C4AEFD0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44429" y="2176874"/>
                      <a:ext cx="501997" cy="49244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sv-SE" sz="3200" dirty="0"/>
                    </a:p>
                  </p:txBody>
                </p:sp>
              </mc:Choice>
              <mc:Fallback xmlns="">
                <p:sp>
                  <p:nvSpPr>
                    <p:cNvPr id="37" name="v3">
                      <a:extLst>
                        <a:ext uri="{FF2B5EF4-FFF2-40B4-BE49-F238E27FC236}">
                          <a16:creationId xmlns:a16="http://schemas.microsoft.com/office/drawing/2014/main" id="{45A23303-7C93-41FC-9B18-533C4AEFD0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44429" y="2176874"/>
                      <a:ext cx="501997" cy="492443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v2">
                      <a:extLst>
                        <a:ext uri="{FF2B5EF4-FFF2-40B4-BE49-F238E27FC236}">
                          <a16:creationId xmlns:a16="http://schemas.microsoft.com/office/drawing/2014/main" id="{B0B608D5-DDB8-4312-9601-08FA8DA547F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44429" y="1318257"/>
                      <a:ext cx="501997" cy="49244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sv-SE" sz="3200" dirty="0"/>
                    </a:p>
                  </p:txBody>
                </p:sp>
              </mc:Choice>
              <mc:Fallback xmlns="">
                <p:sp>
                  <p:nvSpPr>
                    <p:cNvPr id="38" name="v2">
                      <a:extLst>
                        <a:ext uri="{FF2B5EF4-FFF2-40B4-BE49-F238E27FC236}">
                          <a16:creationId xmlns:a16="http://schemas.microsoft.com/office/drawing/2014/main" id="{B0B608D5-DDB8-4312-9601-08FA8DA547F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44429" y="1318257"/>
                      <a:ext cx="501997" cy="492443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v6">
                      <a:extLst>
                        <a:ext uri="{FF2B5EF4-FFF2-40B4-BE49-F238E27FC236}">
                          <a16:creationId xmlns:a16="http://schemas.microsoft.com/office/drawing/2014/main" id="{6EE49AF8-489E-42F7-B2C6-86236738FEC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53889" y="1441488"/>
                      <a:ext cx="501996" cy="49244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sv-SE" sz="3200" dirty="0"/>
                    </a:p>
                  </p:txBody>
                </p:sp>
              </mc:Choice>
              <mc:Fallback xmlns="">
                <p:sp>
                  <p:nvSpPr>
                    <p:cNvPr id="39" name="v6">
                      <a:extLst>
                        <a:ext uri="{FF2B5EF4-FFF2-40B4-BE49-F238E27FC236}">
                          <a16:creationId xmlns:a16="http://schemas.microsoft.com/office/drawing/2014/main" id="{6EE49AF8-489E-42F7-B2C6-86236738FEC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53889" y="1441488"/>
                      <a:ext cx="501996" cy="492443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86" name="E">
                <a:extLst>
                  <a:ext uri="{FF2B5EF4-FFF2-40B4-BE49-F238E27FC236}">
                    <a16:creationId xmlns:a16="http://schemas.microsoft.com/office/drawing/2014/main" id="{619D8C80-67F4-4B3A-83AF-F698613CD8C0}"/>
                  </a:ext>
                </a:extLst>
              </p:cNvPr>
              <p:cNvSpPr txBox="1"/>
              <p:nvPr/>
            </p:nvSpPr>
            <p:spPr>
              <a:xfrm>
                <a:off x="3075291" y="5074355"/>
                <a:ext cx="71515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4000" dirty="0"/>
                  <a:t>E</a:t>
                </a: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60F9F33-6D95-47F3-B255-A7631AB1D3F4}"/>
              </a:ext>
            </a:extLst>
          </p:cNvPr>
          <p:cNvGrpSpPr/>
          <p:nvPr/>
        </p:nvGrpSpPr>
        <p:grpSpPr>
          <a:xfrm>
            <a:off x="528764" y="2084507"/>
            <a:ext cx="3209815" cy="2621975"/>
            <a:chOff x="5119318" y="101541"/>
            <a:chExt cx="3209815" cy="26219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940C6AB3-A0DB-49B9-B77B-9DCFB0F9FBEB}"/>
                    </a:ext>
                  </a:extLst>
                </p:cNvPr>
                <p:cNvSpPr txBox="1"/>
                <p:nvPr/>
              </p:nvSpPr>
              <p:spPr>
                <a:xfrm>
                  <a:off x="5719957" y="138193"/>
                  <a:ext cx="2609176" cy="25853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oMath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oMath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oMath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940C6AB3-A0DB-49B9-B77B-9DCFB0F9FB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9957" y="138193"/>
                  <a:ext cx="2609176" cy="258532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88649B43-3179-4120-BFD5-980A5808C852}"/>
                    </a:ext>
                  </a:extLst>
                </p:cNvPr>
                <p:cNvSpPr txBox="1"/>
                <p:nvPr/>
              </p:nvSpPr>
              <p:spPr>
                <a:xfrm>
                  <a:off x="5119318" y="101541"/>
                  <a:ext cx="440954" cy="25853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GB" sz="2800" b="0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88649B43-3179-4120-BFD5-980A5808C8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9318" y="101541"/>
                  <a:ext cx="440954" cy="258532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1FE641F5-3EAE-4EAB-B9EF-C0DA852FE0D9}"/>
              </a:ext>
            </a:extLst>
          </p:cNvPr>
          <p:cNvSpPr/>
          <p:nvPr/>
        </p:nvSpPr>
        <p:spPr>
          <a:xfrm>
            <a:off x="382638" y="220463"/>
            <a:ext cx="24061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latin typeface="+mj-lt"/>
              </a:rPr>
              <a:t>Reactions</a:t>
            </a:r>
            <a:endParaRPr lang="en-GB" sz="4000" dirty="0">
              <a:latin typeface="+mj-lt"/>
            </a:endParaRPr>
          </a:p>
        </p:txBody>
      </p:sp>
      <p:sp>
        <p:nvSpPr>
          <p:cNvPr id="18" name="A1">
            <a:extLst>
              <a:ext uri="{FF2B5EF4-FFF2-40B4-BE49-F238E27FC236}">
                <a16:creationId xmlns:a16="http://schemas.microsoft.com/office/drawing/2014/main" id="{2EB5887C-5FEF-2AF5-6987-F99E1E9F3759}"/>
              </a:ext>
            </a:extLst>
          </p:cNvPr>
          <p:cNvSpPr/>
          <p:nvPr/>
        </p:nvSpPr>
        <p:spPr>
          <a:xfrm>
            <a:off x="3790752" y="1526369"/>
            <a:ext cx="227467" cy="2325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" name="A2">
            <a:extLst>
              <a:ext uri="{FF2B5EF4-FFF2-40B4-BE49-F238E27FC236}">
                <a16:creationId xmlns:a16="http://schemas.microsoft.com/office/drawing/2014/main" id="{1FA5047B-9E51-93D8-A760-39EEEE1A4043}"/>
              </a:ext>
            </a:extLst>
          </p:cNvPr>
          <p:cNvSpPr/>
          <p:nvPr/>
        </p:nvSpPr>
        <p:spPr>
          <a:xfrm>
            <a:off x="4018219" y="1526369"/>
            <a:ext cx="227467" cy="232576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" name="A3">
            <a:extLst>
              <a:ext uri="{FF2B5EF4-FFF2-40B4-BE49-F238E27FC236}">
                <a16:creationId xmlns:a16="http://schemas.microsoft.com/office/drawing/2014/main" id="{24346B64-200B-4BC7-5468-93EBB378054B}"/>
              </a:ext>
            </a:extLst>
          </p:cNvPr>
          <p:cNvSpPr/>
          <p:nvPr/>
        </p:nvSpPr>
        <p:spPr>
          <a:xfrm>
            <a:off x="4244621" y="1526369"/>
            <a:ext cx="227467" cy="2325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" name="B_v4_1">
            <a:extLst>
              <a:ext uri="{FF2B5EF4-FFF2-40B4-BE49-F238E27FC236}">
                <a16:creationId xmlns:a16="http://schemas.microsoft.com/office/drawing/2014/main" id="{3CB2185A-2B09-FD81-24B7-878ACD2A7292}"/>
              </a:ext>
            </a:extLst>
          </p:cNvPr>
          <p:cNvSpPr/>
          <p:nvPr/>
        </p:nvSpPr>
        <p:spPr>
          <a:xfrm>
            <a:off x="6373452" y="1526369"/>
            <a:ext cx="227467" cy="2325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" name="B_v4_2">
            <a:extLst>
              <a:ext uri="{FF2B5EF4-FFF2-40B4-BE49-F238E27FC236}">
                <a16:creationId xmlns:a16="http://schemas.microsoft.com/office/drawing/2014/main" id="{907A713B-4CE3-E4A6-FA72-F2BA19625DF9}"/>
              </a:ext>
            </a:extLst>
          </p:cNvPr>
          <p:cNvSpPr/>
          <p:nvPr/>
        </p:nvSpPr>
        <p:spPr>
          <a:xfrm>
            <a:off x="6600919" y="1526369"/>
            <a:ext cx="227467" cy="232576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4" name="B_v4_3">
            <a:extLst>
              <a:ext uri="{FF2B5EF4-FFF2-40B4-BE49-F238E27FC236}">
                <a16:creationId xmlns:a16="http://schemas.microsoft.com/office/drawing/2014/main" id="{71EA1553-AA0F-4848-A95F-099AC0FB7778}"/>
              </a:ext>
            </a:extLst>
          </p:cNvPr>
          <p:cNvSpPr/>
          <p:nvPr/>
        </p:nvSpPr>
        <p:spPr>
          <a:xfrm>
            <a:off x="6827321" y="1526369"/>
            <a:ext cx="227467" cy="2325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5" name="D_v3_1">
            <a:extLst>
              <a:ext uri="{FF2B5EF4-FFF2-40B4-BE49-F238E27FC236}">
                <a16:creationId xmlns:a16="http://schemas.microsoft.com/office/drawing/2014/main" id="{13701599-A7A6-6D65-F89B-0502830CB5F6}"/>
              </a:ext>
            </a:extLst>
          </p:cNvPr>
          <p:cNvSpPr/>
          <p:nvPr/>
        </p:nvSpPr>
        <p:spPr>
          <a:xfrm>
            <a:off x="9147049" y="1526369"/>
            <a:ext cx="227467" cy="2325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6" name="D_v3_2">
            <a:extLst>
              <a:ext uri="{FF2B5EF4-FFF2-40B4-BE49-F238E27FC236}">
                <a16:creationId xmlns:a16="http://schemas.microsoft.com/office/drawing/2014/main" id="{913BBD0C-1CD1-5C57-7D9D-3A6E5C8B6FDB}"/>
              </a:ext>
            </a:extLst>
          </p:cNvPr>
          <p:cNvSpPr/>
          <p:nvPr/>
        </p:nvSpPr>
        <p:spPr>
          <a:xfrm>
            <a:off x="9374516" y="1526369"/>
            <a:ext cx="227467" cy="232576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8" name="D_v3_3">
            <a:extLst>
              <a:ext uri="{FF2B5EF4-FFF2-40B4-BE49-F238E27FC236}">
                <a16:creationId xmlns:a16="http://schemas.microsoft.com/office/drawing/2014/main" id="{8A88A22A-EB3E-BC37-3F62-BD2E8FE4B3BE}"/>
              </a:ext>
            </a:extLst>
          </p:cNvPr>
          <p:cNvSpPr/>
          <p:nvPr/>
        </p:nvSpPr>
        <p:spPr>
          <a:xfrm>
            <a:off x="9600918" y="1526369"/>
            <a:ext cx="227467" cy="2325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0" name="D1">
            <a:extLst>
              <a:ext uri="{FF2B5EF4-FFF2-40B4-BE49-F238E27FC236}">
                <a16:creationId xmlns:a16="http://schemas.microsoft.com/office/drawing/2014/main" id="{76FE4733-6A7F-DBA2-567A-2ADCD65E7CE5}"/>
              </a:ext>
            </a:extLst>
          </p:cNvPr>
          <p:cNvSpPr/>
          <p:nvPr/>
        </p:nvSpPr>
        <p:spPr>
          <a:xfrm>
            <a:off x="9145984" y="1515783"/>
            <a:ext cx="227467" cy="2325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0" name="D2">
            <a:extLst>
              <a:ext uri="{FF2B5EF4-FFF2-40B4-BE49-F238E27FC236}">
                <a16:creationId xmlns:a16="http://schemas.microsoft.com/office/drawing/2014/main" id="{D879E61E-4787-F2B8-599A-5382CC96BCBE}"/>
              </a:ext>
            </a:extLst>
          </p:cNvPr>
          <p:cNvSpPr/>
          <p:nvPr/>
        </p:nvSpPr>
        <p:spPr>
          <a:xfrm>
            <a:off x="9373451" y="1515783"/>
            <a:ext cx="227467" cy="232576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1" name="D3">
            <a:extLst>
              <a:ext uri="{FF2B5EF4-FFF2-40B4-BE49-F238E27FC236}">
                <a16:creationId xmlns:a16="http://schemas.microsoft.com/office/drawing/2014/main" id="{2470BEB2-C757-3AC7-523A-8507A74BB489}"/>
              </a:ext>
            </a:extLst>
          </p:cNvPr>
          <p:cNvSpPr/>
          <p:nvPr/>
        </p:nvSpPr>
        <p:spPr>
          <a:xfrm>
            <a:off x="9599853" y="1515783"/>
            <a:ext cx="227467" cy="2325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2" name="C1">
            <a:extLst>
              <a:ext uri="{FF2B5EF4-FFF2-40B4-BE49-F238E27FC236}">
                <a16:creationId xmlns:a16="http://schemas.microsoft.com/office/drawing/2014/main" id="{90B28DDF-52EA-7D9F-2C36-B50E178BB9F6}"/>
              </a:ext>
            </a:extLst>
          </p:cNvPr>
          <p:cNvSpPr/>
          <p:nvPr/>
        </p:nvSpPr>
        <p:spPr>
          <a:xfrm>
            <a:off x="5957656" y="4473906"/>
            <a:ext cx="227467" cy="232576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3" name="C2">
            <a:extLst>
              <a:ext uri="{FF2B5EF4-FFF2-40B4-BE49-F238E27FC236}">
                <a16:creationId xmlns:a16="http://schemas.microsoft.com/office/drawing/2014/main" id="{F14A15DB-C736-EF48-2D50-6B3329C441EE}"/>
              </a:ext>
            </a:extLst>
          </p:cNvPr>
          <p:cNvSpPr/>
          <p:nvPr/>
        </p:nvSpPr>
        <p:spPr>
          <a:xfrm>
            <a:off x="6185123" y="4473906"/>
            <a:ext cx="227467" cy="232576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7" name="B_v5_1">
            <a:extLst>
              <a:ext uri="{FF2B5EF4-FFF2-40B4-BE49-F238E27FC236}">
                <a16:creationId xmlns:a16="http://schemas.microsoft.com/office/drawing/2014/main" id="{C5C593F9-2814-1774-8AE3-89246EA5146C}"/>
              </a:ext>
            </a:extLst>
          </p:cNvPr>
          <p:cNvSpPr/>
          <p:nvPr/>
        </p:nvSpPr>
        <p:spPr>
          <a:xfrm>
            <a:off x="6373452" y="1520337"/>
            <a:ext cx="227467" cy="2325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8" name="B_v5_2">
            <a:extLst>
              <a:ext uri="{FF2B5EF4-FFF2-40B4-BE49-F238E27FC236}">
                <a16:creationId xmlns:a16="http://schemas.microsoft.com/office/drawing/2014/main" id="{E16277D8-8549-2D16-1169-46BC5288524E}"/>
              </a:ext>
            </a:extLst>
          </p:cNvPr>
          <p:cNvSpPr/>
          <p:nvPr/>
        </p:nvSpPr>
        <p:spPr>
          <a:xfrm>
            <a:off x="6600919" y="1520337"/>
            <a:ext cx="227467" cy="232576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9" name="B_v5_3">
            <a:extLst>
              <a:ext uri="{FF2B5EF4-FFF2-40B4-BE49-F238E27FC236}">
                <a16:creationId xmlns:a16="http://schemas.microsoft.com/office/drawing/2014/main" id="{1D650CEC-553B-1245-09A4-C509C85C1B03}"/>
              </a:ext>
            </a:extLst>
          </p:cNvPr>
          <p:cNvSpPr/>
          <p:nvPr/>
        </p:nvSpPr>
        <p:spPr>
          <a:xfrm>
            <a:off x="6827321" y="1520337"/>
            <a:ext cx="227467" cy="2325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0" name="D1">
            <a:extLst>
              <a:ext uri="{FF2B5EF4-FFF2-40B4-BE49-F238E27FC236}">
                <a16:creationId xmlns:a16="http://schemas.microsoft.com/office/drawing/2014/main" id="{CD992613-3922-9973-DB7E-4E3DB202E2AE}"/>
              </a:ext>
            </a:extLst>
          </p:cNvPr>
          <p:cNvSpPr/>
          <p:nvPr/>
        </p:nvSpPr>
        <p:spPr>
          <a:xfrm>
            <a:off x="9150005" y="1524757"/>
            <a:ext cx="227467" cy="232576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1" name="D2">
            <a:extLst>
              <a:ext uri="{FF2B5EF4-FFF2-40B4-BE49-F238E27FC236}">
                <a16:creationId xmlns:a16="http://schemas.microsoft.com/office/drawing/2014/main" id="{D01F6A6A-FBAE-FD49-6DBF-11605867A671}"/>
              </a:ext>
            </a:extLst>
          </p:cNvPr>
          <p:cNvSpPr/>
          <p:nvPr/>
        </p:nvSpPr>
        <p:spPr>
          <a:xfrm>
            <a:off x="9377472" y="1524757"/>
            <a:ext cx="227467" cy="2325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2" name="D3">
            <a:extLst>
              <a:ext uri="{FF2B5EF4-FFF2-40B4-BE49-F238E27FC236}">
                <a16:creationId xmlns:a16="http://schemas.microsoft.com/office/drawing/2014/main" id="{77947CAF-09DE-54FB-87A5-E866AAC16ED1}"/>
              </a:ext>
            </a:extLst>
          </p:cNvPr>
          <p:cNvSpPr/>
          <p:nvPr/>
        </p:nvSpPr>
        <p:spPr>
          <a:xfrm>
            <a:off x="9603874" y="1524757"/>
            <a:ext cx="227467" cy="232576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3" name="D1">
            <a:extLst>
              <a:ext uri="{FF2B5EF4-FFF2-40B4-BE49-F238E27FC236}">
                <a16:creationId xmlns:a16="http://schemas.microsoft.com/office/drawing/2014/main" id="{50B7584F-F642-0C3B-C2D4-4F768FAB77CF}"/>
              </a:ext>
            </a:extLst>
          </p:cNvPr>
          <p:cNvSpPr/>
          <p:nvPr/>
        </p:nvSpPr>
        <p:spPr>
          <a:xfrm>
            <a:off x="9150415" y="1524209"/>
            <a:ext cx="227467" cy="232576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4" name="D2">
            <a:extLst>
              <a:ext uri="{FF2B5EF4-FFF2-40B4-BE49-F238E27FC236}">
                <a16:creationId xmlns:a16="http://schemas.microsoft.com/office/drawing/2014/main" id="{AA8994FF-D810-7027-D518-AD05A831BEC8}"/>
              </a:ext>
            </a:extLst>
          </p:cNvPr>
          <p:cNvSpPr/>
          <p:nvPr/>
        </p:nvSpPr>
        <p:spPr>
          <a:xfrm>
            <a:off x="9377882" y="1524209"/>
            <a:ext cx="227467" cy="2325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5" name="D3">
            <a:extLst>
              <a:ext uri="{FF2B5EF4-FFF2-40B4-BE49-F238E27FC236}">
                <a16:creationId xmlns:a16="http://schemas.microsoft.com/office/drawing/2014/main" id="{5E87D537-204F-30F6-330B-A0B0BFC731B0}"/>
              </a:ext>
            </a:extLst>
          </p:cNvPr>
          <p:cNvSpPr/>
          <p:nvPr/>
        </p:nvSpPr>
        <p:spPr>
          <a:xfrm>
            <a:off x="9604284" y="1524209"/>
            <a:ext cx="227467" cy="232576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4" name="D1">
            <a:extLst>
              <a:ext uri="{FF2B5EF4-FFF2-40B4-BE49-F238E27FC236}">
                <a16:creationId xmlns:a16="http://schemas.microsoft.com/office/drawing/2014/main" id="{B6E3E9D2-5348-BBCD-C351-477793B34CF0}"/>
              </a:ext>
            </a:extLst>
          </p:cNvPr>
          <p:cNvSpPr/>
          <p:nvPr/>
        </p:nvSpPr>
        <p:spPr>
          <a:xfrm>
            <a:off x="5106639" y="4106907"/>
            <a:ext cx="227467" cy="232576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5" name="D2">
            <a:extLst>
              <a:ext uri="{FF2B5EF4-FFF2-40B4-BE49-F238E27FC236}">
                <a16:creationId xmlns:a16="http://schemas.microsoft.com/office/drawing/2014/main" id="{8DDD6EB5-C736-2B99-033A-E1B341893DF5}"/>
              </a:ext>
            </a:extLst>
          </p:cNvPr>
          <p:cNvSpPr/>
          <p:nvPr/>
        </p:nvSpPr>
        <p:spPr>
          <a:xfrm>
            <a:off x="5972839" y="4782438"/>
            <a:ext cx="227467" cy="2325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6" name="D3">
            <a:extLst>
              <a:ext uri="{FF2B5EF4-FFF2-40B4-BE49-F238E27FC236}">
                <a16:creationId xmlns:a16="http://schemas.microsoft.com/office/drawing/2014/main" id="{19B79B61-DE56-2042-5328-9DC7615DD602}"/>
              </a:ext>
            </a:extLst>
          </p:cNvPr>
          <p:cNvSpPr/>
          <p:nvPr/>
        </p:nvSpPr>
        <p:spPr>
          <a:xfrm>
            <a:off x="6199241" y="4782438"/>
            <a:ext cx="227467" cy="232576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7" name="D1">
            <a:extLst>
              <a:ext uri="{FF2B5EF4-FFF2-40B4-BE49-F238E27FC236}">
                <a16:creationId xmlns:a16="http://schemas.microsoft.com/office/drawing/2014/main" id="{97F18C04-07A5-21B5-BBB8-3D88E6FEB369}"/>
              </a:ext>
            </a:extLst>
          </p:cNvPr>
          <p:cNvSpPr/>
          <p:nvPr/>
        </p:nvSpPr>
        <p:spPr>
          <a:xfrm>
            <a:off x="9148729" y="790225"/>
            <a:ext cx="227467" cy="232576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8" name="D2">
            <a:extLst>
              <a:ext uri="{FF2B5EF4-FFF2-40B4-BE49-F238E27FC236}">
                <a16:creationId xmlns:a16="http://schemas.microsoft.com/office/drawing/2014/main" id="{43444C33-C57A-0732-8B70-AC76C7C06E38}"/>
              </a:ext>
            </a:extLst>
          </p:cNvPr>
          <p:cNvSpPr/>
          <p:nvPr/>
        </p:nvSpPr>
        <p:spPr>
          <a:xfrm>
            <a:off x="9376196" y="790225"/>
            <a:ext cx="227467" cy="2325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9" name="D3">
            <a:extLst>
              <a:ext uri="{FF2B5EF4-FFF2-40B4-BE49-F238E27FC236}">
                <a16:creationId xmlns:a16="http://schemas.microsoft.com/office/drawing/2014/main" id="{6D3A780E-3A89-E0DE-E9D1-28F7EE27243D}"/>
              </a:ext>
            </a:extLst>
          </p:cNvPr>
          <p:cNvSpPr/>
          <p:nvPr/>
        </p:nvSpPr>
        <p:spPr>
          <a:xfrm>
            <a:off x="9602598" y="790225"/>
            <a:ext cx="227467" cy="2325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0" name="D1">
            <a:extLst>
              <a:ext uri="{FF2B5EF4-FFF2-40B4-BE49-F238E27FC236}">
                <a16:creationId xmlns:a16="http://schemas.microsoft.com/office/drawing/2014/main" id="{6795B1F0-E43E-F176-3547-745857A0CF13}"/>
              </a:ext>
            </a:extLst>
          </p:cNvPr>
          <p:cNvSpPr/>
          <p:nvPr/>
        </p:nvSpPr>
        <p:spPr>
          <a:xfrm>
            <a:off x="11439829" y="790225"/>
            <a:ext cx="227467" cy="232576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1" name="D2">
            <a:extLst>
              <a:ext uri="{FF2B5EF4-FFF2-40B4-BE49-F238E27FC236}">
                <a16:creationId xmlns:a16="http://schemas.microsoft.com/office/drawing/2014/main" id="{3F54CEF2-A922-486C-F69A-1DF82D3EF781}"/>
              </a:ext>
            </a:extLst>
          </p:cNvPr>
          <p:cNvSpPr/>
          <p:nvPr/>
        </p:nvSpPr>
        <p:spPr>
          <a:xfrm>
            <a:off x="11667296" y="790225"/>
            <a:ext cx="227467" cy="2325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2" name="D3">
            <a:extLst>
              <a:ext uri="{FF2B5EF4-FFF2-40B4-BE49-F238E27FC236}">
                <a16:creationId xmlns:a16="http://schemas.microsoft.com/office/drawing/2014/main" id="{16C79D49-276F-6793-8367-1F4A2519C3F0}"/>
              </a:ext>
            </a:extLst>
          </p:cNvPr>
          <p:cNvSpPr/>
          <p:nvPr/>
        </p:nvSpPr>
        <p:spPr>
          <a:xfrm>
            <a:off x="11893698" y="790225"/>
            <a:ext cx="227467" cy="2325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3" name="D1">
            <a:extLst>
              <a:ext uri="{FF2B5EF4-FFF2-40B4-BE49-F238E27FC236}">
                <a16:creationId xmlns:a16="http://schemas.microsoft.com/office/drawing/2014/main" id="{6AF1003C-744A-7E0E-ABC2-E09480D6153C}"/>
              </a:ext>
            </a:extLst>
          </p:cNvPr>
          <p:cNvSpPr/>
          <p:nvPr/>
        </p:nvSpPr>
        <p:spPr>
          <a:xfrm>
            <a:off x="6412952" y="790225"/>
            <a:ext cx="227467" cy="232576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4" name="D2">
            <a:extLst>
              <a:ext uri="{FF2B5EF4-FFF2-40B4-BE49-F238E27FC236}">
                <a16:creationId xmlns:a16="http://schemas.microsoft.com/office/drawing/2014/main" id="{E74505E8-2C37-8F89-5A5C-F77FA6CC0853}"/>
              </a:ext>
            </a:extLst>
          </p:cNvPr>
          <p:cNvSpPr/>
          <p:nvPr/>
        </p:nvSpPr>
        <p:spPr>
          <a:xfrm>
            <a:off x="6640419" y="790225"/>
            <a:ext cx="227467" cy="2325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5" name="D3">
            <a:extLst>
              <a:ext uri="{FF2B5EF4-FFF2-40B4-BE49-F238E27FC236}">
                <a16:creationId xmlns:a16="http://schemas.microsoft.com/office/drawing/2014/main" id="{B11CC355-FC4C-8A79-B950-104B6C9229F5}"/>
              </a:ext>
            </a:extLst>
          </p:cNvPr>
          <p:cNvSpPr/>
          <p:nvPr/>
        </p:nvSpPr>
        <p:spPr>
          <a:xfrm>
            <a:off x="6866821" y="790225"/>
            <a:ext cx="227467" cy="2325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2238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L 0.2125 -0.00092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4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2112 -1.85185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6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2112 -1.85185E-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5 -0.00092 L 0.43971 -0.00092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12 -1.85185E-6 L 0.43998 0.0004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32" y="2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12 -1.85185E-6 L 0.43959 -1.85185E-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972 -0.00092 L 0.62617 0.00046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6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998 0.00046 L 0.62656 0.00046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959 -1.85185E-6 L 0.62604 -1.85185E-6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22748 -1.85185E-6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80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-0.22748 3.7037E-6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76" y="972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85185E-6 L -0.22747 2.59259E-6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1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8.33333E-7 0.1456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6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-1.04167E-6 0.1456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69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1.25E-6 0.1456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37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14514 L -0.00325 0.22755 C -0.00351 0.24421 -0.00664 0.26829 -0.0112 0.29375 C -0.01667 0.32176 -0.02213 0.34375 -0.02721 0.35718 L -0.05221 0.42824 " pathEditMode="relative" rAng="6480000" ptsTypes="AAAAA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1456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7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1456 L -0.00559 0.22639 C -0.00651 0.24282 -0.01002 0.26597 -0.01484 0.29074 C -0.0207 0.32037 -0.02578 0.34097 -0.03073 0.35602 L -0.05416 0.42685 " pathEditMode="relative" rAng="6540000" ptsTypes="AAAAA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2" y="14421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37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1456 L -0.00507 0.23472 C -0.00572 0.25393 -0.01197 0.27384 -0.0207 0.28935 C -0.03138 0.30833 -0.04205 0.31782 -0.05247 0.31898 L -0.10325 0.3287 " pathEditMode="relative" rAng="8100000" ptsTypes="AAAAA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7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069 L 0.00066 0.1169 C 0.00039 0.14236 0.00677 0.16829 0.01784 0.18796 C 0.03021 0.20972 0.04427 0.22037 0.05847 0.21991 L 0.12422 0.22269 " pathEditMode="relative" rAng="2700000" ptsTypes="AAAAA">
                                      <p:cBhvr>
                                        <p:cTn id="1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14954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7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0.0013 0.1162 C 0.00104 0.14166 0.00742 0.16759 0.01849 0.18727 C 0.03086 0.20902 0.04492 0.21967 0.05911 0.21921 L 0.12487 0.22199 " pathEditMode="relative" rAng="2700000" ptsTypes="AAAAA">
                                      <p:cBhvr>
                                        <p:cTn id="1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14954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7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024 L 0.00195 0.11597 C 0.00169 0.14143 0.00807 0.16736 0.01914 0.18703 C 0.03151 0.20879 0.04557 0.21944 0.05977 0.21898 L 0.12552 0.22176 " pathEditMode="relative" rAng="2700000" ptsTypes="AAAAA">
                                      <p:cBhvr>
                                        <p:cTn id="1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14954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37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0.03724 -0.04491 C 0.04492 -0.05393 0.0556 -0.07014 0.06601 -0.08819 C 0.0776 -0.10926 0.08633 -0.12731 0.09128 -0.1412 L 0.11693 -0.20787 " pathEditMode="relative" rAng="18900000" ptsTypes="AAAAA">
                                      <p:cBhvr>
                                        <p:cTn id="1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967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37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3724 -0.04491 C 0.04492 -0.05393 0.0556 -0.07014 0.06601 -0.08819 C 0.0776 -0.10926 0.08633 -0.12731 0.09128 -0.1412 L 0.11693 -0.20787 " pathEditMode="relative" rAng="18900000" ptsTypes="AAAAA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5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487 0.22199 L 0.1668 0.22199 C 0.18568 0.22199 0.20899 0.16041 0.20899 0.11088 L 0.20899 -0.00023 " pathEditMode="relative" rAng="0" ptsTypes="AAAA">
                                      <p:cBhvr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-1111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5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52 0.22176 L 0.16745 0.22176 C 0.18633 0.22176 0.20964 0.16018 0.20964 0.11065 L 0.20964 -0.00047 " pathEditMode="relative" rAng="0" ptsTypes="AAAA">
                                      <p:cBhvr>
                                        <p:cTn id="1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-11111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5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79 -0.20787 L 0.20742 -0.20787 C 0.2483 -0.20787 0.29856 -0.26944 0.29856 -0.31875 L 0.29856 -0.42963 " pathEditMode="relative" rAng="0" ptsTypes="AAAA">
                                      <p:cBhvr>
                                        <p:cTn id="1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-11088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5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79 -0.20787 L 0.22604 -0.20787 C 0.275 -0.20787 0.33541 -0.15046 0.33541 -0.10393 L 0.33541 0.00023 " pathEditMode="relative" rAng="0" ptsTypes="AAAA">
                                      <p:cBhvr>
                                        <p:cTn id="1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4" y="10394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5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422 0.22268 L 0.23568 0.22268 C 0.28568 0.22268 0.34727 0.27963 0.34727 0.32592 L 0.34727 0.4294 " pathEditMode="relative" rAng="0" ptsTypes="AAAA">
                                      <p:cBhvr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10324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-4.58333E-6 -0.05648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24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5E-6 -0.0574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7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4.79167E-6 -0.05787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922 -0.43078 L 0.48568 -0.4294 " pathEditMode="relative" rAng="0" ptsTypes="AA">
                                      <p:cBhvr>
                                        <p:cTn id="1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93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42" presetClass="pat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617 0.00046 L 0.62591 -0.05139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593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42" presetClass="pat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656 0.00046 L 0.62656 -0.05139 " pathEditMode="relative" rAng="0" ptsTypes="AA">
                                      <p:cBhvr>
                                        <p:cTn id="1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3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42" presetClass="pat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604 -1.85185E-6 L 0.62604 -0.05139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69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42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99 -0.00023 L 0.3961 0.00116 " pathEditMode="relative" rAng="0" ptsTypes="AA">
                                      <p:cBhvr>
                                        <p:cTn id="1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93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964 -0.00047 L 0.39558 0.0007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69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22709 -0.00069 " pathEditMode="relative" rAng="0" ptsTypes="AA">
                                      <p:cBhvr>
                                        <p:cTn id="1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3" y="69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-0.22839 0.00024 " pathEditMode="relative" rAng="0" ptsTypes="AA">
                                      <p:cBhvr>
                                        <p:cTn id="17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80" y="-44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-0.22839 0.00023 " pathEditMode="relative" rAng="0" ptsTypes="AA">
                                      <p:cBhvr>
                                        <p:cTn id="1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-37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813 -1.85185E-6 L -0.22748 -0.05717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87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813 -1.85185E-6 L -0.22761 -0.05741 " pathEditMode="relative" rAng="0" ptsTypes="AA">
                                      <p:cBhvr>
                                        <p:cTn id="1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870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682 -0.00092 L -0.22669 -0.05555 " pathEditMode="relative" rAng="0" ptsTypes="AA">
                                      <p:cBhvr>
                                        <p:cTn id="1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8" grpId="3" animBg="1"/>
      <p:bldP spid="18" grpId="4" animBg="1"/>
      <p:bldP spid="19" grpId="0" animBg="1"/>
      <p:bldP spid="19" grpId="1" animBg="1"/>
      <p:bldP spid="19" grpId="2" animBg="1"/>
      <p:bldP spid="19" grpId="3" animBg="1"/>
      <p:bldP spid="19" grpId="4" animBg="1"/>
      <p:bldP spid="20" grpId="0" animBg="1"/>
      <p:bldP spid="20" grpId="1" animBg="1"/>
      <p:bldP spid="20" grpId="2" animBg="1"/>
      <p:bldP spid="20" grpId="3" animBg="1"/>
      <p:bldP spid="20" grpId="4" animBg="1"/>
      <p:bldP spid="21" grpId="0" animBg="1"/>
      <p:bldP spid="21" grpId="1" animBg="1"/>
      <p:bldP spid="21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8" grpId="0" animBg="1"/>
      <p:bldP spid="28" grpId="1" animBg="1"/>
      <p:bldP spid="28" grpId="2" animBg="1"/>
      <p:bldP spid="30" grpId="0" animBg="1"/>
      <p:bldP spid="30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2" grpId="2" animBg="1"/>
      <p:bldP spid="42" grpId="3" animBg="1"/>
      <p:bldP spid="43" grpId="0" animBg="1"/>
      <p:bldP spid="43" grpId="1" animBg="1"/>
      <p:bldP spid="43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8" grpId="3" animBg="1"/>
      <p:bldP spid="49" grpId="0" animBg="1"/>
      <p:bldP spid="49" grpId="1" animBg="1"/>
      <p:bldP spid="49" grpId="2" animBg="1"/>
      <p:bldP spid="49" grpId="3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4" grpId="0" animBg="1"/>
      <p:bldP spid="55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>
            <a:extLst>
              <a:ext uri="{FF2B5EF4-FFF2-40B4-BE49-F238E27FC236}">
                <a16:creationId xmlns:a16="http://schemas.microsoft.com/office/drawing/2014/main" id="{890997D2-92F3-4E42-971E-B298B0D50D71}"/>
              </a:ext>
            </a:extLst>
          </p:cNvPr>
          <p:cNvGrpSpPr/>
          <p:nvPr/>
        </p:nvGrpSpPr>
        <p:grpSpPr>
          <a:xfrm>
            <a:off x="3749435" y="928349"/>
            <a:ext cx="8442565" cy="4002732"/>
            <a:chOff x="1913279" y="2855268"/>
            <a:chExt cx="8442565" cy="4002732"/>
          </a:xfrm>
        </p:grpSpPr>
        <p:grpSp>
          <p:nvGrpSpPr>
            <p:cNvPr id="2" name="Flux arrows">
              <a:extLst>
                <a:ext uri="{FF2B5EF4-FFF2-40B4-BE49-F238E27FC236}">
                  <a16:creationId xmlns:a16="http://schemas.microsoft.com/office/drawing/2014/main" id="{4AB0E8F2-49D1-48CD-9742-BBC93A6D24C3}"/>
                </a:ext>
              </a:extLst>
            </p:cNvPr>
            <p:cNvGrpSpPr/>
            <p:nvPr/>
          </p:nvGrpSpPr>
          <p:grpSpPr>
            <a:xfrm>
              <a:off x="2677570" y="2855268"/>
              <a:ext cx="6976497" cy="3816057"/>
              <a:chOff x="2164668" y="957283"/>
              <a:chExt cx="6976497" cy="3816057"/>
            </a:xfrm>
          </p:grpSpPr>
          <p:cxnSp>
            <p:nvCxnSpPr>
              <p:cNvPr id="3" name="A --&gt; B">
                <a:extLst>
                  <a:ext uri="{FF2B5EF4-FFF2-40B4-BE49-F238E27FC236}">
                    <a16:creationId xmlns:a16="http://schemas.microsoft.com/office/drawing/2014/main" id="{5756AA25-3A8E-4AC8-B5E6-566294460787}"/>
                  </a:ext>
                </a:extLst>
              </p:cNvPr>
              <p:cNvCxnSpPr/>
              <p:nvPr/>
            </p:nvCxnSpPr>
            <p:spPr>
              <a:xfrm flipV="1">
                <a:off x="2164668" y="2058819"/>
                <a:ext cx="1909199" cy="13097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" name="B --&gt; C+E">
                <a:extLst>
                  <a:ext uri="{FF2B5EF4-FFF2-40B4-BE49-F238E27FC236}">
                    <a16:creationId xmlns:a16="http://schemas.microsoft.com/office/drawing/2014/main" id="{F4D7AE7F-2787-45EC-A136-61DE4B064821}"/>
                  </a:ext>
                </a:extLst>
              </p:cNvPr>
              <p:cNvGrpSpPr/>
              <p:nvPr/>
            </p:nvGrpSpPr>
            <p:grpSpPr>
              <a:xfrm>
                <a:off x="3186322" y="2415897"/>
                <a:ext cx="1129967" cy="1898512"/>
                <a:chOff x="3186322" y="2415897"/>
                <a:chExt cx="1129967" cy="1898512"/>
              </a:xfrm>
            </p:grpSpPr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8576D660-FE79-4F50-A476-0E9DDA96E850}"/>
                    </a:ext>
                  </a:extLst>
                </p:cNvPr>
                <p:cNvCxnSpPr/>
                <p:nvPr/>
              </p:nvCxnSpPr>
              <p:spPr>
                <a:xfrm>
                  <a:off x="4291361" y="2415897"/>
                  <a:ext cx="24928" cy="1898512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urved Connector 15">
                  <a:extLst>
                    <a:ext uri="{FF2B5EF4-FFF2-40B4-BE49-F238E27FC236}">
                      <a16:creationId xmlns:a16="http://schemas.microsoft.com/office/drawing/2014/main" id="{A720EB45-07F7-47E0-831D-A8B488B0799F}"/>
                    </a:ext>
                  </a:extLst>
                </p:cNvPr>
                <p:cNvCxnSpPr/>
                <p:nvPr/>
              </p:nvCxnSpPr>
              <p:spPr>
                <a:xfrm rot="5400000">
                  <a:off x="3179144" y="2423076"/>
                  <a:ext cx="1119396" cy="1105039"/>
                </a:xfrm>
                <a:prstGeom prst="curvedConnector2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B+C--&gt;D+E">
                <a:extLst>
                  <a:ext uri="{FF2B5EF4-FFF2-40B4-BE49-F238E27FC236}">
                    <a16:creationId xmlns:a16="http://schemas.microsoft.com/office/drawing/2014/main" id="{3C8E1972-ED1E-4EEB-845B-9A481344B306}"/>
                  </a:ext>
                </a:extLst>
              </p:cNvPr>
              <p:cNvGrpSpPr/>
              <p:nvPr/>
            </p:nvGrpSpPr>
            <p:grpSpPr>
              <a:xfrm>
                <a:off x="4551876" y="957283"/>
                <a:ext cx="3032138" cy="3816057"/>
                <a:chOff x="4551876" y="957283"/>
                <a:chExt cx="3032138" cy="3816057"/>
              </a:xfrm>
            </p:grpSpPr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2690495F-8F43-40E8-ABFC-098E4E4BC764}"/>
                    </a:ext>
                  </a:extLst>
                </p:cNvPr>
                <p:cNvCxnSpPr/>
                <p:nvPr/>
              </p:nvCxnSpPr>
              <p:spPr>
                <a:xfrm flipV="1">
                  <a:off x="4739885" y="2343150"/>
                  <a:ext cx="2217652" cy="2077968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CC121AB1-F28B-4082-BC95-DD514B1ACD62}"/>
                    </a:ext>
                  </a:extLst>
                </p:cNvPr>
                <p:cNvCxnSpPr/>
                <p:nvPr/>
              </p:nvCxnSpPr>
              <p:spPr>
                <a:xfrm flipH="1">
                  <a:off x="7574517" y="3827683"/>
                  <a:ext cx="9497" cy="341090"/>
                </a:xfrm>
                <a:prstGeom prst="straightConnector1">
                  <a:avLst/>
                </a:prstGeom>
                <a:ln w="6032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" name="Arc 10">
                  <a:extLst>
                    <a:ext uri="{FF2B5EF4-FFF2-40B4-BE49-F238E27FC236}">
                      <a16:creationId xmlns:a16="http://schemas.microsoft.com/office/drawing/2014/main" id="{E6C7EEAF-FD71-4DD5-A7B9-6A9DBECC2D35}"/>
                    </a:ext>
                  </a:extLst>
                </p:cNvPr>
                <p:cNvSpPr/>
                <p:nvPr/>
              </p:nvSpPr>
              <p:spPr>
                <a:xfrm rot="9811380">
                  <a:off x="4551876" y="957283"/>
                  <a:ext cx="2261837" cy="2236815"/>
                </a:xfrm>
                <a:prstGeom prst="arc">
                  <a:avLst>
                    <a:gd name="adj1" fmla="val 15669294"/>
                    <a:gd name="adj2" fmla="val 0"/>
                  </a:avLst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2" name="Arc 11">
                  <a:extLst>
                    <a:ext uri="{FF2B5EF4-FFF2-40B4-BE49-F238E27FC236}">
                      <a16:creationId xmlns:a16="http://schemas.microsoft.com/office/drawing/2014/main" id="{2F655B9D-1518-400A-A46B-760A60F80D3D}"/>
                    </a:ext>
                  </a:extLst>
                </p:cNvPr>
                <p:cNvSpPr/>
                <p:nvPr/>
              </p:nvSpPr>
              <p:spPr>
                <a:xfrm rot="19487608">
                  <a:off x="5761765" y="2935015"/>
                  <a:ext cx="1819275" cy="1838325"/>
                </a:xfrm>
                <a:prstGeom prst="arc">
                  <a:avLst>
                    <a:gd name="adj1" fmla="val 16200000"/>
                    <a:gd name="adj2" fmla="val 2159096"/>
                  </a:avLst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cxnSp>
            <p:nvCxnSpPr>
              <p:cNvPr id="6" name="B--&gt;D">
                <a:extLst>
                  <a:ext uri="{FF2B5EF4-FFF2-40B4-BE49-F238E27FC236}">
                    <a16:creationId xmlns:a16="http://schemas.microsoft.com/office/drawing/2014/main" id="{00D4611F-DD14-474E-A655-D4F1A0B5C985}"/>
                  </a:ext>
                </a:extLst>
              </p:cNvPr>
              <p:cNvCxnSpPr/>
              <p:nvPr/>
            </p:nvCxnSpPr>
            <p:spPr>
              <a:xfrm>
                <a:off x="4848225" y="1947654"/>
                <a:ext cx="197337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D--&gt;B">
                <a:extLst>
                  <a:ext uri="{FF2B5EF4-FFF2-40B4-BE49-F238E27FC236}">
                    <a16:creationId xmlns:a16="http://schemas.microsoft.com/office/drawing/2014/main" id="{4069A4C1-FC90-4BEB-9A82-C66B5AB452F1}"/>
                  </a:ext>
                </a:extLst>
              </p:cNvPr>
              <p:cNvCxnSpPr/>
              <p:nvPr/>
            </p:nvCxnSpPr>
            <p:spPr>
              <a:xfrm flipH="1">
                <a:off x="4848225" y="2210901"/>
                <a:ext cx="1973372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D--&gt;F">
                <a:extLst>
                  <a:ext uri="{FF2B5EF4-FFF2-40B4-BE49-F238E27FC236}">
                    <a16:creationId xmlns:a16="http://schemas.microsoft.com/office/drawing/2014/main" id="{F0DC85E2-C43C-4A8F-B99D-6AF1AC912FBB}"/>
                  </a:ext>
                </a:extLst>
              </p:cNvPr>
              <p:cNvCxnSpPr/>
              <p:nvPr/>
            </p:nvCxnSpPr>
            <p:spPr>
              <a:xfrm>
                <a:off x="7468609" y="2070892"/>
                <a:ext cx="1672556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B6D0AD79-71B7-40E1-8CAB-BC733025DB2E}"/>
                </a:ext>
              </a:extLst>
            </p:cNvPr>
            <p:cNvGrpSpPr/>
            <p:nvPr/>
          </p:nvGrpSpPr>
          <p:grpSpPr>
            <a:xfrm>
              <a:off x="1913279" y="3216242"/>
              <a:ext cx="8442565" cy="3641758"/>
              <a:chOff x="1913279" y="3216242"/>
              <a:chExt cx="8442565" cy="3641758"/>
            </a:xfrm>
          </p:grpSpPr>
          <p:sp>
            <p:nvSpPr>
              <p:cNvPr id="15" name="A">
                <a:extLst>
                  <a:ext uri="{FF2B5EF4-FFF2-40B4-BE49-F238E27FC236}">
                    <a16:creationId xmlns:a16="http://schemas.microsoft.com/office/drawing/2014/main" id="{71BE35F1-48B9-457F-8119-D7E1925619C6}"/>
                  </a:ext>
                </a:extLst>
              </p:cNvPr>
              <p:cNvSpPr txBox="1"/>
              <p:nvPr/>
            </p:nvSpPr>
            <p:spPr>
              <a:xfrm>
                <a:off x="1913279" y="3585694"/>
                <a:ext cx="8323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4000" dirty="0"/>
                  <a:t>A</a:t>
                </a:r>
              </a:p>
            </p:txBody>
          </p:sp>
          <p:sp>
            <p:nvSpPr>
              <p:cNvPr id="17" name="B">
                <a:extLst>
                  <a:ext uri="{FF2B5EF4-FFF2-40B4-BE49-F238E27FC236}">
                    <a16:creationId xmlns:a16="http://schemas.microsoft.com/office/drawing/2014/main" id="{8C00764C-579E-45FD-962D-3B662359ECA7}"/>
                  </a:ext>
                </a:extLst>
              </p:cNvPr>
              <p:cNvSpPr txBox="1"/>
              <p:nvPr/>
            </p:nvSpPr>
            <p:spPr>
              <a:xfrm>
                <a:off x="4508543" y="3615958"/>
                <a:ext cx="8323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4000" dirty="0"/>
                  <a:t>B</a:t>
                </a:r>
              </a:p>
            </p:txBody>
          </p:sp>
          <p:sp>
            <p:nvSpPr>
              <p:cNvPr id="22" name="D">
                <a:extLst>
                  <a:ext uri="{FF2B5EF4-FFF2-40B4-BE49-F238E27FC236}">
                    <a16:creationId xmlns:a16="http://schemas.microsoft.com/office/drawing/2014/main" id="{A80BA0AC-7283-4BC0-8018-6E7105385C87}"/>
                  </a:ext>
                </a:extLst>
              </p:cNvPr>
              <p:cNvSpPr txBox="1"/>
              <p:nvPr/>
            </p:nvSpPr>
            <p:spPr>
              <a:xfrm>
                <a:off x="7213532" y="3605996"/>
                <a:ext cx="8323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4000" dirty="0"/>
                  <a:t>D</a:t>
                </a:r>
              </a:p>
            </p:txBody>
          </p:sp>
          <p:sp>
            <p:nvSpPr>
              <p:cNvPr id="27" name="F">
                <a:extLst>
                  <a:ext uri="{FF2B5EF4-FFF2-40B4-BE49-F238E27FC236}">
                    <a16:creationId xmlns:a16="http://schemas.microsoft.com/office/drawing/2014/main" id="{6CC48F78-4A16-4694-B463-FD5503DB4EE1}"/>
                  </a:ext>
                </a:extLst>
              </p:cNvPr>
              <p:cNvSpPr txBox="1"/>
              <p:nvPr/>
            </p:nvSpPr>
            <p:spPr>
              <a:xfrm>
                <a:off x="9523466" y="3585694"/>
                <a:ext cx="8323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4000" dirty="0"/>
                  <a:t>F</a:t>
                </a:r>
              </a:p>
            </p:txBody>
          </p:sp>
          <p:sp>
            <p:nvSpPr>
              <p:cNvPr id="29" name="E">
                <a:extLst>
                  <a:ext uri="{FF2B5EF4-FFF2-40B4-BE49-F238E27FC236}">
                    <a16:creationId xmlns:a16="http://schemas.microsoft.com/office/drawing/2014/main" id="{D20AE059-089B-4E8A-B9EF-D1FF4C24AE2B}"/>
                  </a:ext>
                </a:extLst>
              </p:cNvPr>
              <p:cNvSpPr txBox="1"/>
              <p:nvPr/>
            </p:nvSpPr>
            <p:spPr>
              <a:xfrm>
                <a:off x="7729842" y="6120863"/>
                <a:ext cx="71515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4000" dirty="0"/>
                  <a:t>E</a:t>
                </a:r>
              </a:p>
            </p:txBody>
          </p:sp>
          <p:sp>
            <p:nvSpPr>
              <p:cNvPr id="31" name="x2">
                <a:extLst>
                  <a:ext uri="{FF2B5EF4-FFF2-40B4-BE49-F238E27FC236}">
                    <a16:creationId xmlns:a16="http://schemas.microsoft.com/office/drawing/2014/main" id="{48C48AF5-074C-48E6-BCF2-1A9881E6E41D}"/>
                  </a:ext>
                </a:extLst>
              </p:cNvPr>
              <p:cNvSpPr txBox="1"/>
              <p:nvPr/>
            </p:nvSpPr>
            <p:spPr>
              <a:xfrm>
                <a:off x="7284642" y="6150114"/>
                <a:ext cx="84414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4000" dirty="0"/>
                  <a:t>2x</a:t>
                </a:r>
              </a:p>
            </p:txBody>
          </p:sp>
          <p:sp>
            <p:nvSpPr>
              <p:cNvPr id="32" name="C">
                <a:extLst>
                  <a:ext uri="{FF2B5EF4-FFF2-40B4-BE49-F238E27FC236}">
                    <a16:creationId xmlns:a16="http://schemas.microsoft.com/office/drawing/2014/main" id="{55B34A8D-2884-49C3-A25B-849E5502C214}"/>
                  </a:ext>
                </a:extLst>
              </p:cNvPr>
              <p:cNvSpPr txBox="1"/>
              <p:nvPr/>
            </p:nvSpPr>
            <p:spPr>
              <a:xfrm>
                <a:off x="4400538" y="6131203"/>
                <a:ext cx="8323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4000" dirty="0"/>
                  <a:t>C</a:t>
                </a:r>
              </a:p>
            </p:txBody>
          </p:sp>
          <p:grpSp>
            <p:nvGrpSpPr>
              <p:cNvPr id="33" name="Fluxes">
                <a:extLst>
                  <a:ext uri="{FF2B5EF4-FFF2-40B4-BE49-F238E27FC236}">
                    <a16:creationId xmlns:a16="http://schemas.microsoft.com/office/drawing/2014/main" id="{C49A6BB0-B153-42A2-A746-C349C60EAD10}"/>
                  </a:ext>
                </a:extLst>
              </p:cNvPr>
              <p:cNvGrpSpPr/>
              <p:nvPr/>
            </p:nvGrpSpPr>
            <p:grpSpPr>
              <a:xfrm>
                <a:off x="3441415" y="3216242"/>
                <a:ext cx="5627372" cy="2293418"/>
                <a:chOff x="2928513" y="1318257"/>
                <a:chExt cx="5627372" cy="229341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v1">
                      <a:extLst>
                        <a:ext uri="{FF2B5EF4-FFF2-40B4-BE49-F238E27FC236}">
                          <a16:creationId xmlns:a16="http://schemas.microsoft.com/office/drawing/2014/main" id="{3ED1A384-E1BC-418C-92DD-8B37E8C8371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28513" y="1455211"/>
                      <a:ext cx="492507" cy="49244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sv-SE" sz="3200" dirty="0"/>
                    </a:p>
                  </p:txBody>
                </p:sp>
              </mc:Choice>
              <mc:Fallback xmlns="">
                <p:sp>
                  <p:nvSpPr>
                    <p:cNvPr id="34" name="v1">
                      <a:extLst>
                        <a:ext uri="{FF2B5EF4-FFF2-40B4-BE49-F238E27FC236}">
                          <a16:creationId xmlns:a16="http://schemas.microsoft.com/office/drawing/2014/main" id="{3ED1A384-E1BC-418C-92DD-8B37E8C8371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28513" y="1455211"/>
                      <a:ext cx="492507" cy="492443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v4">
                      <a:extLst>
                        <a:ext uri="{FF2B5EF4-FFF2-40B4-BE49-F238E27FC236}">
                          <a16:creationId xmlns:a16="http://schemas.microsoft.com/office/drawing/2014/main" id="{7222C2E9-C4D2-408F-BE40-CF07039CAF7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42466" y="2902912"/>
                      <a:ext cx="484427" cy="49244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sv-SE" sz="3200" dirty="0"/>
                    </a:p>
                  </p:txBody>
                </p:sp>
              </mc:Choice>
              <mc:Fallback xmlns="">
                <p:sp>
                  <p:nvSpPr>
                    <p:cNvPr id="35" name="v4">
                      <a:extLst>
                        <a:ext uri="{FF2B5EF4-FFF2-40B4-BE49-F238E27FC236}">
                          <a16:creationId xmlns:a16="http://schemas.microsoft.com/office/drawing/2014/main" id="{7222C2E9-C4D2-408F-BE40-CF07039CAF7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42466" y="2902912"/>
                      <a:ext cx="484427" cy="492443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v5">
                      <a:extLst>
                        <a:ext uri="{FF2B5EF4-FFF2-40B4-BE49-F238E27FC236}">
                          <a16:creationId xmlns:a16="http://schemas.microsoft.com/office/drawing/2014/main" id="{B4E32A12-FAB2-4D9F-870C-19F2B79BF4B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09646" y="3119232"/>
                      <a:ext cx="501997" cy="49244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sv-SE" sz="3200" dirty="0"/>
                    </a:p>
                  </p:txBody>
                </p:sp>
              </mc:Choice>
              <mc:Fallback xmlns="">
                <p:sp>
                  <p:nvSpPr>
                    <p:cNvPr id="36" name="v5">
                      <a:extLst>
                        <a:ext uri="{FF2B5EF4-FFF2-40B4-BE49-F238E27FC236}">
                          <a16:creationId xmlns:a16="http://schemas.microsoft.com/office/drawing/2014/main" id="{B4E32A12-FAB2-4D9F-870C-19F2B79BF4B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09646" y="3119232"/>
                      <a:ext cx="501997" cy="492443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v3">
                      <a:extLst>
                        <a:ext uri="{FF2B5EF4-FFF2-40B4-BE49-F238E27FC236}">
                          <a16:creationId xmlns:a16="http://schemas.microsoft.com/office/drawing/2014/main" id="{45A23303-7C93-41FC-9B18-533C4AEFD0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44429" y="2176874"/>
                      <a:ext cx="501997" cy="49244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sv-SE" sz="3200" dirty="0"/>
                    </a:p>
                  </p:txBody>
                </p:sp>
              </mc:Choice>
              <mc:Fallback xmlns="">
                <p:sp>
                  <p:nvSpPr>
                    <p:cNvPr id="37" name="v3">
                      <a:extLst>
                        <a:ext uri="{FF2B5EF4-FFF2-40B4-BE49-F238E27FC236}">
                          <a16:creationId xmlns:a16="http://schemas.microsoft.com/office/drawing/2014/main" id="{45A23303-7C93-41FC-9B18-533C4AEFD0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44429" y="2176874"/>
                      <a:ext cx="501997" cy="492443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v2">
                      <a:extLst>
                        <a:ext uri="{FF2B5EF4-FFF2-40B4-BE49-F238E27FC236}">
                          <a16:creationId xmlns:a16="http://schemas.microsoft.com/office/drawing/2014/main" id="{B0B608D5-DDB8-4312-9601-08FA8DA547F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44429" y="1318257"/>
                      <a:ext cx="501997" cy="49244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sv-SE" sz="3200" dirty="0"/>
                    </a:p>
                  </p:txBody>
                </p:sp>
              </mc:Choice>
              <mc:Fallback xmlns="">
                <p:sp>
                  <p:nvSpPr>
                    <p:cNvPr id="38" name="v2">
                      <a:extLst>
                        <a:ext uri="{FF2B5EF4-FFF2-40B4-BE49-F238E27FC236}">
                          <a16:creationId xmlns:a16="http://schemas.microsoft.com/office/drawing/2014/main" id="{B0B608D5-DDB8-4312-9601-08FA8DA547F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44429" y="1318257"/>
                      <a:ext cx="501997" cy="492443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v6">
                      <a:extLst>
                        <a:ext uri="{FF2B5EF4-FFF2-40B4-BE49-F238E27FC236}">
                          <a16:creationId xmlns:a16="http://schemas.microsoft.com/office/drawing/2014/main" id="{6EE49AF8-489E-42F7-B2C6-86236738FEC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53889" y="1441488"/>
                      <a:ext cx="501996" cy="49244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sv-SE" sz="3200" dirty="0"/>
                    </a:p>
                  </p:txBody>
                </p:sp>
              </mc:Choice>
              <mc:Fallback xmlns="">
                <p:sp>
                  <p:nvSpPr>
                    <p:cNvPr id="39" name="v6">
                      <a:extLst>
                        <a:ext uri="{FF2B5EF4-FFF2-40B4-BE49-F238E27FC236}">
                          <a16:creationId xmlns:a16="http://schemas.microsoft.com/office/drawing/2014/main" id="{6EE49AF8-489E-42F7-B2C6-86236738FEC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53889" y="1441488"/>
                      <a:ext cx="501996" cy="492443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86" name="E">
                <a:extLst>
                  <a:ext uri="{FF2B5EF4-FFF2-40B4-BE49-F238E27FC236}">
                    <a16:creationId xmlns:a16="http://schemas.microsoft.com/office/drawing/2014/main" id="{619D8C80-67F4-4B3A-83AF-F698613CD8C0}"/>
                  </a:ext>
                </a:extLst>
              </p:cNvPr>
              <p:cNvSpPr txBox="1"/>
              <p:nvPr/>
            </p:nvSpPr>
            <p:spPr>
              <a:xfrm>
                <a:off x="3075291" y="5074355"/>
                <a:ext cx="71515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4000" dirty="0"/>
                  <a:t>E</a:t>
                </a: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60F9F33-6D95-47F3-B255-A7631AB1D3F4}"/>
              </a:ext>
            </a:extLst>
          </p:cNvPr>
          <p:cNvGrpSpPr/>
          <p:nvPr/>
        </p:nvGrpSpPr>
        <p:grpSpPr>
          <a:xfrm>
            <a:off x="528764" y="2084507"/>
            <a:ext cx="3209815" cy="2621975"/>
            <a:chOff x="5119318" y="101541"/>
            <a:chExt cx="3209815" cy="26219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940C6AB3-A0DB-49B9-B77B-9DCFB0F9FBEB}"/>
                    </a:ext>
                  </a:extLst>
                </p:cNvPr>
                <p:cNvSpPr txBox="1"/>
                <p:nvPr/>
              </p:nvSpPr>
              <p:spPr>
                <a:xfrm>
                  <a:off x="5719957" y="138193"/>
                  <a:ext cx="2609176" cy="25853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oMath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oMath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oMath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940C6AB3-A0DB-49B9-B77B-9DCFB0F9FB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9957" y="138193"/>
                  <a:ext cx="2609176" cy="258532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88649B43-3179-4120-BFD5-980A5808C852}"/>
                    </a:ext>
                  </a:extLst>
                </p:cNvPr>
                <p:cNvSpPr txBox="1"/>
                <p:nvPr/>
              </p:nvSpPr>
              <p:spPr>
                <a:xfrm>
                  <a:off x="5119318" y="101541"/>
                  <a:ext cx="440954" cy="25853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GB" sz="2800" b="0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88649B43-3179-4120-BFD5-980A5808C8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9318" y="101541"/>
                  <a:ext cx="440954" cy="258532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1FE641F5-3EAE-4EAB-B9EF-C0DA852FE0D9}"/>
              </a:ext>
            </a:extLst>
          </p:cNvPr>
          <p:cNvSpPr/>
          <p:nvPr/>
        </p:nvSpPr>
        <p:spPr>
          <a:xfrm>
            <a:off x="382638" y="220463"/>
            <a:ext cx="24061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latin typeface="+mj-lt"/>
              </a:rPr>
              <a:t>Reactions</a:t>
            </a:r>
            <a:endParaRPr lang="en-GB" sz="4000" dirty="0">
              <a:latin typeface="+mj-lt"/>
            </a:endParaRPr>
          </a:p>
        </p:txBody>
      </p:sp>
      <p:sp>
        <p:nvSpPr>
          <p:cNvPr id="18" name="A1">
            <a:extLst>
              <a:ext uri="{FF2B5EF4-FFF2-40B4-BE49-F238E27FC236}">
                <a16:creationId xmlns:a16="http://schemas.microsoft.com/office/drawing/2014/main" id="{2EB5887C-5FEF-2AF5-6987-F99E1E9F3759}"/>
              </a:ext>
            </a:extLst>
          </p:cNvPr>
          <p:cNvSpPr/>
          <p:nvPr/>
        </p:nvSpPr>
        <p:spPr>
          <a:xfrm>
            <a:off x="3790752" y="1526369"/>
            <a:ext cx="227467" cy="2325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" name="A2">
            <a:extLst>
              <a:ext uri="{FF2B5EF4-FFF2-40B4-BE49-F238E27FC236}">
                <a16:creationId xmlns:a16="http://schemas.microsoft.com/office/drawing/2014/main" id="{1FA5047B-9E51-93D8-A760-39EEEE1A4043}"/>
              </a:ext>
            </a:extLst>
          </p:cNvPr>
          <p:cNvSpPr/>
          <p:nvPr/>
        </p:nvSpPr>
        <p:spPr>
          <a:xfrm>
            <a:off x="4018219" y="1526369"/>
            <a:ext cx="227467" cy="232576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" name="A3">
            <a:extLst>
              <a:ext uri="{FF2B5EF4-FFF2-40B4-BE49-F238E27FC236}">
                <a16:creationId xmlns:a16="http://schemas.microsoft.com/office/drawing/2014/main" id="{24346B64-200B-4BC7-5468-93EBB378054B}"/>
              </a:ext>
            </a:extLst>
          </p:cNvPr>
          <p:cNvSpPr/>
          <p:nvPr/>
        </p:nvSpPr>
        <p:spPr>
          <a:xfrm>
            <a:off x="4244621" y="1526369"/>
            <a:ext cx="227467" cy="2325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1" name="B_v4_1">
            <a:extLst>
              <a:ext uri="{FF2B5EF4-FFF2-40B4-BE49-F238E27FC236}">
                <a16:creationId xmlns:a16="http://schemas.microsoft.com/office/drawing/2014/main" id="{3CB2185A-2B09-FD81-24B7-878ACD2A7292}"/>
              </a:ext>
            </a:extLst>
          </p:cNvPr>
          <p:cNvSpPr/>
          <p:nvPr/>
        </p:nvSpPr>
        <p:spPr>
          <a:xfrm>
            <a:off x="6373452" y="1526369"/>
            <a:ext cx="227467" cy="232576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" name="B_v4_2">
            <a:extLst>
              <a:ext uri="{FF2B5EF4-FFF2-40B4-BE49-F238E27FC236}">
                <a16:creationId xmlns:a16="http://schemas.microsoft.com/office/drawing/2014/main" id="{907A713B-4CE3-E4A6-FA72-F2BA19625DF9}"/>
              </a:ext>
            </a:extLst>
          </p:cNvPr>
          <p:cNvSpPr/>
          <p:nvPr/>
        </p:nvSpPr>
        <p:spPr>
          <a:xfrm>
            <a:off x="6600919" y="1526369"/>
            <a:ext cx="227467" cy="2325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4" name="B_v4_3">
            <a:extLst>
              <a:ext uri="{FF2B5EF4-FFF2-40B4-BE49-F238E27FC236}">
                <a16:creationId xmlns:a16="http://schemas.microsoft.com/office/drawing/2014/main" id="{71EA1553-AA0F-4848-A95F-099AC0FB7778}"/>
              </a:ext>
            </a:extLst>
          </p:cNvPr>
          <p:cNvSpPr/>
          <p:nvPr/>
        </p:nvSpPr>
        <p:spPr>
          <a:xfrm>
            <a:off x="6827321" y="1526369"/>
            <a:ext cx="227467" cy="232576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5" name="D_v3_1">
            <a:extLst>
              <a:ext uri="{FF2B5EF4-FFF2-40B4-BE49-F238E27FC236}">
                <a16:creationId xmlns:a16="http://schemas.microsoft.com/office/drawing/2014/main" id="{13701599-A7A6-6D65-F89B-0502830CB5F6}"/>
              </a:ext>
            </a:extLst>
          </p:cNvPr>
          <p:cNvSpPr/>
          <p:nvPr/>
        </p:nvSpPr>
        <p:spPr>
          <a:xfrm>
            <a:off x="9147049" y="1526369"/>
            <a:ext cx="227467" cy="232576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6" name="D_v3_2">
            <a:extLst>
              <a:ext uri="{FF2B5EF4-FFF2-40B4-BE49-F238E27FC236}">
                <a16:creationId xmlns:a16="http://schemas.microsoft.com/office/drawing/2014/main" id="{913BBD0C-1CD1-5C57-7D9D-3A6E5C8B6FDB}"/>
              </a:ext>
            </a:extLst>
          </p:cNvPr>
          <p:cNvSpPr/>
          <p:nvPr/>
        </p:nvSpPr>
        <p:spPr>
          <a:xfrm>
            <a:off x="9374516" y="1526369"/>
            <a:ext cx="227467" cy="2325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8" name="D_v3_3">
            <a:extLst>
              <a:ext uri="{FF2B5EF4-FFF2-40B4-BE49-F238E27FC236}">
                <a16:creationId xmlns:a16="http://schemas.microsoft.com/office/drawing/2014/main" id="{8A88A22A-EB3E-BC37-3F62-BD2E8FE4B3BE}"/>
              </a:ext>
            </a:extLst>
          </p:cNvPr>
          <p:cNvSpPr/>
          <p:nvPr/>
        </p:nvSpPr>
        <p:spPr>
          <a:xfrm>
            <a:off x="9600918" y="1526369"/>
            <a:ext cx="227467" cy="232576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0" name="D1">
            <a:extLst>
              <a:ext uri="{FF2B5EF4-FFF2-40B4-BE49-F238E27FC236}">
                <a16:creationId xmlns:a16="http://schemas.microsoft.com/office/drawing/2014/main" id="{76FE4733-6A7F-DBA2-567A-2ADCD65E7CE5}"/>
              </a:ext>
            </a:extLst>
          </p:cNvPr>
          <p:cNvSpPr/>
          <p:nvPr/>
        </p:nvSpPr>
        <p:spPr>
          <a:xfrm>
            <a:off x="11393270" y="1234651"/>
            <a:ext cx="227467" cy="2325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0" name="D2">
            <a:extLst>
              <a:ext uri="{FF2B5EF4-FFF2-40B4-BE49-F238E27FC236}">
                <a16:creationId xmlns:a16="http://schemas.microsoft.com/office/drawing/2014/main" id="{D879E61E-4787-F2B8-599A-5382CC96BCBE}"/>
              </a:ext>
            </a:extLst>
          </p:cNvPr>
          <p:cNvSpPr/>
          <p:nvPr/>
        </p:nvSpPr>
        <p:spPr>
          <a:xfrm>
            <a:off x="11620737" y="1234651"/>
            <a:ext cx="227467" cy="232576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1" name="D3">
            <a:extLst>
              <a:ext uri="{FF2B5EF4-FFF2-40B4-BE49-F238E27FC236}">
                <a16:creationId xmlns:a16="http://schemas.microsoft.com/office/drawing/2014/main" id="{2470BEB2-C757-3AC7-523A-8507A74BB489}"/>
              </a:ext>
            </a:extLst>
          </p:cNvPr>
          <p:cNvSpPr/>
          <p:nvPr/>
        </p:nvSpPr>
        <p:spPr>
          <a:xfrm>
            <a:off x="11847139" y="1234651"/>
            <a:ext cx="227467" cy="2325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2" name="C1">
            <a:extLst>
              <a:ext uri="{FF2B5EF4-FFF2-40B4-BE49-F238E27FC236}">
                <a16:creationId xmlns:a16="http://schemas.microsoft.com/office/drawing/2014/main" id="{90B28DDF-52EA-7D9F-2C36-B50E178BB9F6}"/>
              </a:ext>
            </a:extLst>
          </p:cNvPr>
          <p:cNvSpPr/>
          <p:nvPr/>
        </p:nvSpPr>
        <p:spPr>
          <a:xfrm>
            <a:off x="5957656" y="4473906"/>
            <a:ext cx="227467" cy="232576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3" name="C2">
            <a:extLst>
              <a:ext uri="{FF2B5EF4-FFF2-40B4-BE49-F238E27FC236}">
                <a16:creationId xmlns:a16="http://schemas.microsoft.com/office/drawing/2014/main" id="{F14A15DB-C736-EF48-2D50-6B3329C441EE}"/>
              </a:ext>
            </a:extLst>
          </p:cNvPr>
          <p:cNvSpPr/>
          <p:nvPr/>
        </p:nvSpPr>
        <p:spPr>
          <a:xfrm>
            <a:off x="6185123" y="4473906"/>
            <a:ext cx="227467" cy="232576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7" name="B_v5_1">
            <a:extLst>
              <a:ext uri="{FF2B5EF4-FFF2-40B4-BE49-F238E27FC236}">
                <a16:creationId xmlns:a16="http://schemas.microsoft.com/office/drawing/2014/main" id="{C5C593F9-2814-1774-8AE3-89246EA5146C}"/>
              </a:ext>
            </a:extLst>
          </p:cNvPr>
          <p:cNvSpPr/>
          <p:nvPr/>
        </p:nvSpPr>
        <p:spPr>
          <a:xfrm>
            <a:off x="6373452" y="1238091"/>
            <a:ext cx="227467" cy="2325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8" name="B_v5_2">
            <a:extLst>
              <a:ext uri="{FF2B5EF4-FFF2-40B4-BE49-F238E27FC236}">
                <a16:creationId xmlns:a16="http://schemas.microsoft.com/office/drawing/2014/main" id="{E16277D8-8549-2D16-1169-46BC5288524E}"/>
              </a:ext>
            </a:extLst>
          </p:cNvPr>
          <p:cNvSpPr/>
          <p:nvPr/>
        </p:nvSpPr>
        <p:spPr>
          <a:xfrm>
            <a:off x="6600919" y="1238091"/>
            <a:ext cx="227467" cy="232576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9" name="B_v5_3">
            <a:extLst>
              <a:ext uri="{FF2B5EF4-FFF2-40B4-BE49-F238E27FC236}">
                <a16:creationId xmlns:a16="http://schemas.microsoft.com/office/drawing/2014/main" id="{1D650CEC-553B-1245-09A4-C509C85C1B03}"/>
              </a:ext>
            </a:extLst>
          </p:cNvPr>
          <p:cNvSpPr/>
          <p:nvPr/>
        </p:nvSpPr>
        <p:spPr>
          <a:xfrm>
            <a:off x="6827321" y="1238091"/>
            <a:ext cx="227467" cy="2325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0" name="D1">
            <a:extLst>
              <a:ext uri="{FF2B5EF4-FFF2-40B4-BE49-F238E27FC236}">
                <a16:creationId xmlns:a16="http://schemas.microsoft.com/office/drawing/2014/main" id="{CD992613-3922-9973-DB7E-4E3DB202E2AE}"/>
              </a:ext>
            </a:extLst>
          </p:cNvPr>
          <p:cNvSpPr/>
          <p:nvPr/>
        </p:nvSpPr>
        <p:spPr>
          <a:xfrm>
            <a:off x="11393270" y="1524757"/>
            <a:ext cx="227467" cy="232576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1" name="D2">
            <a:extLst>
              <a:ext uri="{FF2B5EF4-FFF2-40B4-BE49-F238E27FC236}">
                <a16:creationId xmlns:a16="http://schemas.microsoft.com/office/drawing/2014/main" id="{D01F6A6A-FBAE-FD49-6DBF-11605867A671}"/>
              </a:ext>
            </a:extLst>
          </p:cNvPr>
          <p:cNvSpPr/>
          <p:nvPr/>
        </p:nvSpPr>
        <p:spPr>
          <a:xfrm>
            <a:off x="11620737" y="1524757"/>
            <a:ext cx="227467" cy="2325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2" name="D3">
            <a:extLst>
              <a:ext uri="{FF2B5EF4-FFF2-40B4-BE49-F238E27FC236}">
                <a16:creationId xmlns:a16="http://schemas.microsoft.com/office/drawing/2014/main" id="{77947CAF-09DE-54FB-87A5-E866AAC16ED1}"/>
              </a:ext>
            </a:extLst>
          </p:cNvPr>
          <p:cNvSpPr/>
          <p:nvPr/>
        </p:nvSpPr>
        <p:spPr>
          <a:xfrm>
            <a:off x="11847139" y="1524757"/>
            <a:ext cx="227467" cy="232576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3" name="D1">
            <a:extLst>
              <a:ext uri="{FF2B5EF4-FFF2-40B4-BE49-F238E27FC236}">
                <a16:creationId xmlns:a16="http://schemas.microsoft.com/office/drawing/2014/main" id="{50B7584F-F642-0C3B-C2D4-4F768FAB77CF}"/>
              </a:ext>
            </a:extLst>
          </p:cNvPr>
          <p:cNvSpPr/>
          <p:nvPr/>
        </p:nvSpPr>
        <p:spPr>
          <a:xfrm>
            <a:off x="9150415" y="1234651"/>
            <a:ext cx="227467" cy="2325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4" name="D2">
            <a:extLst>
              <a:ext uri="{FF2B5EF4-FFF2-40B4-BE49-F238E27FC236}">
                <a16:creationId xmlns:a16="http://schemas.microsoft.com/office/drawing/2014/main" id="{AA8994FF-D810-7027-D518-AD05A831BEC8}"/>
              </a:ext>
            </a:extLst>
          </p:cNvPr>
          <p:cNvSpPr/>
          <p:nvPr/>
        </p:nvSpPr>
        <p:spPr>
          <a:xfrm>
            <a:off x="9377882" y="1234651"/>
            <a:ext cx="227467" cy="232576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5" name="D3">
            <a:extLst>
              <a:ext uri="{FF2B5EF4-FFF2-40B4-BE49-F238E27FC236}">
                <a16:creationId xmlns:a16="http://schemas.microsoft.com/office/drawing/2014/main" id="{5E87D537-204F-30F6-330B-A0B0BFC731B0}"/>
              </a:ext>
            </a:extLst>
          </p:cNvPr>
          <p:cNvSpPr/>
          <p:nvPr/>
        </p:nvSpPr>
        <p:spPr>
          <a:xfrm>
            <a:off x="9604284" y="1234651"/>
            <a:ext cx="227467" cy="2325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4" name="D1">
            <a:extLst>
              <a:ext uri="{FF2B5EF4-FFF2-40B4-BE49-F238E27FC236}">
                <a16:creationId xmlns:a16="http://schemas.microsoft.com/office/drawing/2014/main" id="{B6E3E9D2-5348-BBCD-C351-477793B34CF0}"/>
              </a:ext>
            </a:extLst>
          </p:cNvPr>
          <p:cNvSpPr/>
          <p:nvPr/>
        </p:nvSpPr>
        <p:spPr>
          <a:xfrm>
            <a:off x="5106639" y="4106907"/>
            <a:ext cx="227467" cy="232576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5" name="D2">
            <a:extLst>
              <a:ext uri="{FF2B5EF4-FFF2-40B4-BE49-F238E27FC236}">
                <a16:creationId xmlns:a16="http://schemas.microsoft.com/office/drawing/2014/main" id="{8DDD6EB5-C736-2B99-033A-E1B341893DF5}"/>
              </a:ext>
            </a:extLst>
          </p:cNvPr>
          <p:cNvSpPr/>
          <p:nvPr/>
        </p:nvSpPr>
        <p:spPr>
          <a:xfrm>
            <a:off x="5972839" y="4782438"/>
            <a:ext cx="227467" cy="2325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6" name="D3">
            <a:extLst>
              <a:ext uri="{FF2B5EF4-FFF2-40B4-BE49-F238E27FC236}">
                <a16:creationId xmlns:a16="http://schemas.microsoft.com/office/drawing/2014/main" id="{19B79B61-DE56-2042-5328-9DC7615DD602}"/>
              </a:ext>
            </a:extLst>
          </p:cNvPr>
          <p:cNvSpPr/>
          <p:nvPr/>
        </p:nvSpPr>
        <p:spPr>
          <a:xfrm>
            <a:off x="6199241" y="4782438"/>
            <a:ext cx="227467" cy="232576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7" name="D1">
            <a:extLst>
              <a:ext uri="{FF2B5EF4-FFF2-40B4-BE49-F238E27FC236}">
                <a16:creationId xmlns:a16="http://schemas.microsoft.com/office/drawing/2014/main" id="{97F18C04-07A5-21B5-BBB8-3D88E6FEB369}"/>
              </a:ext>
            </a:extLst>
          </p:cNvPr>
          <p:cNvSpPr/>
          <p:nvPr/>
        </p:nvSpPr>
        <p:spPr>
          <a:xfrm>
            <a:off x="9148729" y="928739"/>
            <a:ext cx="227467" cy="232576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8" name="D2">
            <a:extLst>
              <a:ext uri="{FF2B5EF4-FFF2-40B4-BE49-F238E27FC236}">
                <a16:creationId xmlns:a16="http://schemas.microsoft.com/office/drawing/2014/main" id="{43444C33-C57A-0732-8B70-AC76C7C06E38}"/>
              </a:ext>
            </a:extLst>
          </p:cNvPr>
          <p:cNvSpPr/>
          <p:nvPr/>
        </p:nvSpPr>
        <p:spPr>
          <a:xfrm>
            <a:off x="9376196" y="928739"/>
            <a:ext cx="227467" cy="2325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9" name="D3">
            <a:extLst>
              <a:ext uri="{FF2B5EF4-FFF2-40B4-BE49-F238E27FC236}">
                <a16:creationId xmlns:a16="http://schemas.microsoft.com/office/drawing/2014/main" id="{6D3A780E-3A89-E0DE-E9D1-28F7EE27243D}"/>
              </a:ext>
            </a:extLst>
          </p:cNvPr>
          <p:cNvSpPr/>
          <p:nvPr/>
        </p:nvSpPr>
        <p:spPr>
          <a:xfrm>
            <a:off x="9602598" y="928739"/>
            <a:ext cx="227467" cy="2325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0" name="D1">
            <a:extLst>
              <a:ext uri="{FF2B5EF4-FFF2-40B4-BE49-F238E27FC236}">
                <a16:creationId xmlns:a16="http://schemas.microsoft.com/office/drawing/2014/main" id="{6795B1F0-E43E-F176-3547-745857A0CF13}"/>
              </a:ext>
            </a:extLst>
          </p:cNvPr>
          <p:cNvSpPr/>
          <p:nvPr/>
        </p:nvSpPr>
        <p:spPr>
          <a:xfrm>
            <a:off x="11439829" y="928739"/>
            <a:ext cx="227467" cy="232576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1" name="D2">
            <a:extLst>
              <a:ext uri="{FF2B5EF4-FFF2-40B4-BE49-F238E27FC236}">
                <a16:creationId xmlns:a16="http://schemas.microsoft.com/office/drawing/2014/main" id="{3F54CEF2-A922-486C-F69A-1DF82D3EF781}"/>
              </a:ext>
            </a:extLst>
          </p:cNvPr>
          <p:cNvSpPr/>
          <p:nvPr/>
        </p:nvSpPr>
        <p:spPr>
          <a:xfrm>
            <a:off x="11667296" y="928739"/>
            <a:ext cx="227467" cy="2325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2" name="D3">
            <a:extLst>
              <a:ext uri="{FF2B5EF4-FFF2-40B4-BE49-F238E27FC236}">
                <a16:creationId xmlns:a16="http://schemas.microsoft.com/office/drawing/2014/main" id="{16C79D49-276F-6793-8367-1F4A2519C3F0}"/>
              </a:ext>
            </a:extLst>
          </p:cNvPr>
          <p:cNvSpPr/>
          <p:nvPr/>
        </p:nvSpPr>
        <p:spPr>
          <a:xfrm>
            <a:off x="11893698" y="928739"/>
            <a:ext cx="227467" cy="2325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3" name="D1">
            <a:extLst>
              <a:ext uri="{FF2B5EF4-FFF2-40B4-BE49-F238E27FC236}">
                <a16:creationId xmlns:a16="http://schemas.microsoft.com/office/drawing/2014/main" id="{6AF1003C-744A-7E0E-ABC2-E09480D6153C}"/>
              </a:ext>
            </a:extLst>
          </p:cNvPr>
          <p:cNvSpPr/>
          <p:nvPr/>
        </p:nvSpPr>
        <p:spPr>
          <a:xfrm>
            <a:off x="6412952" y="928739"/>
            <a:ext cx="227467" cy="232576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4" name="D2">
            <a:extLst>
              <a:ext uri="{FF2B5EF4-FFF2-40B4-BE49-F238E27FC236}">
                <a16:creationId xmlns:a16="http://schemas.microsoft.com/office/drawing/2014/main" id="{E74505E8-2C37-8F89-5A5C-F77FA6CC0853}"/>
              </a:ext>
            </a:extLst>
          </p:cNvPr>
          <p:cNvSpPr/>
          <p:nvPr/>
        </p:nvSpPr>
        <p:spPr>
          <a:xfrm>
            <a:off x="6640419" y="928739"/>
            <a:ext cx="227467" cy="2325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5" name="D3">
            <a:extLst>
              <a:ext uri="{FF2B5EF4-FFF2-40B4-BE49-F238E27FC236}">
                <a16:creationId xmlns:a16="http://schemas.microsoft.com/office/drawing/2014/main" id="{B11CC355-FC4C-8A79-B950-104B6C9229F5}"/>
              </a:ext>
            </a:extLst>
          </p:cNvPr>
          <p:cNvSpPr/>
          <p:nvPr/>
        </p:nvSpPr>
        <p:spPr>
          <a:xfrm>
            <a:off x="6866821" y="928739"/>
            <a:ext cx="227467" cy="23257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8078">
              <a:defRPr/>
            </a:pPr>
            <a:endParaRPr lang="sv-SE" sz="833" dirty="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4038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Flux arrows">
            <a:extLst>
              <a:ext uri="{FF2B5EF4-FFF2-40B4-BE49-F238E27FC236}">
                <a16:creationId xmlns:a16="http://schemas.microsoft.com/office/drawing/2014/main" id="{4AB0E8F2-49D1-48CD-9742-BBC93A6D24C3}"/>
              </a:ext>
            </a:extLst>
          </p:cNvPr>
          <p:cNvGrpSpPr/>
          <p:nvPr/>
        </p:nvGrpSpPr>
        <p:grpSpPr>
          <a:xfrm>
            <a:off x="4513726" y="928349"/>
            <a:ext cx="6976497" cy="3816057"/>
            <a:chOff x="2164668" y="957283"/>
            <a:chExt cx="6976497" cy="3816057"/>
          </a:xfrm>
        </p:grpSpPr>
        <p:cxnSp>
          <p:nvCxnSpPr>
            <p:cNvPr id="3" name="A --&gt; B">
              <a:extLst>
                <a:ext uri="{FF2B5EF4-FFF2-40B4-BE49-F238E27FC236}">
                  <a16:creationId xmlns:a16="http://schemas.microsoft.com/office/drawing/2014/main" id="{5756AA25-3A8E-4AC8-B5E6-566294460787}"/>
                </a:ext>
              </a:extLst>
            </p:cNvPr>
            <p:cNvCxnSpPr/>
            <p:nvPr/>
          </p:nvCxnSpPr>
          <p:spPr>
            <a:xfrm flipV="1">
              <a:off x="2164668" y="2058819"/>
              <a:ext cx="1909199" cy="1309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" name="B --&gt; C+E">
              <a:extLst>
                <a:ext uri="{FF2B5EF4-FFF2-40B4-BE49-F238E27FC236}">
                  <a16:creationId xmlns:a16="http://schemas.microsoft.com/office/drawing/2014/main" id="{F4D7AE7F-2787-45EC-A136-61DE4B064821}"/>
                </a:ext>
              </a:extLst>
            </p:cNvPr>
            <p:cNvGrpSpPr/>
            <p:nvPr/>
          </p:nvGrpSpPr>
          <p:grpSpPr>
            <a:xfrm>
              <a:off x="3186322" y="2415897"/>
              <a:ext cx="1129967" cy="1898512"/>
              <a:chOff x="3186322" y="2415897"/>
              <a:chExt cx="1129967" cy="1898512"/>
            </a:xfrm>
          </p:grpSpPr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8576D660-FE79-4F50-A476-0E9DDA96E850}"/>
                  </a:ext>
                </a:extLst>
              </p:cNvPr>
              <p:cNvCxnSpPr/>
              <p:nvPr/>
            </p:nvCxnSpPr>
            <p:spPr>
              <a:xfrm>
                <a:off x="4291361" y="2415897"/>
                <a:ext cx="24928" cy="1898512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Curved Connector 15">
                <a:extLst>
                  <a:ext uri="{FF2B5EF4-FFF2-40B4-BE49-F238E27FC236}">
                    <a16:creationId xmlns:a16="http://schemas.microsoft.com/office/drawing/2014/main" id="{A720EB45-07F7-47E0-831D-A8B488B0799F}"/>
                  </a:ext>
                </a:extLst>
              </p:cNvPr>
              <p:cNvCxnSpPr/>
              <p:nvPr/>
            </p:nvCxnSpPr>
            <p:spPr>
              <a:xfrm rot="5400000">
                <a:off x="3179144" y="2423076"/>
                <a:ext cx="1119396" cy="1105039"/>
              </a:xfrm>
              <a:prstGeom prst="curvedConnector2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" name="B+C--&gt;D+E">
              <a:extLst>
                <a:ext uri="{FF2B5EF4-FFF2-40B4-BE49-F238E27FC236}">
                  <a16:creationId xmlns:a16="http://schemas.microsoft.com/office/drawing/2014/main" id="{3C8E1972-ED1E-4EEB-845B-9A481344B306}"/>
                </a:ext>
              </a:extLst>
            </p:cNvPr>
            <p:cNvGrpSpPr/>
            <p:nvPr/>
          </p:nvGrpSpPr>
          <p:grpSpPr>
            <a:xfrm>
              <a:off x="4551876" y="957283"/>
              <a:ext cx="3032138" cy="3816057"/>
              <a:chOff x="4551876" y="957283"/>
              <a:chExt cx="3032138" cy="3816057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2690495F-8F43-40E8-ABFC-098E4E4BC764}"/>
                  </a:ext>
                </a:extLst>
              </p:cNvPr>
              <p:cNvCxnSpPr/>
              <p:nvPr/>
            </p:nvCxnSpPr>
            <p:spPr>
              <a:xfrm flipV="1">
                <a:off x="4739885" y="2343150"/>
                <a:ext cx="2217652" cy="2077968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CC121AB1-F28B-4082-BC95-DD514B1ACD62}"/>
                  </a:ext>
                </a:extLst>
              </p:cNvPr>
              <p:cNvCxnSpPr/>
              <p:nvPr/>
            </p:nvCxnSpPr>
            <p:spPr>
              <a:xfrm flipH="1">
                <a:off x="7574517" y="3827683"/>
                <a:ext cx="9497" cy="341090"/>
              </a:xfrm>
              <a:prstGeom prst="straightConnector1">
                <a:avLst/>
              </a:prstGeom>
              <a:ln w="6032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E6C7EEAF-FD71-4DD5-A7B9-6A9DBECC2D35}"/>
                  </a:ext>
                </a:extLst>
              </p:cNvPr>
              <p:cNvSpPr/>
              <p:nvPr/>
            </p:nvSpPr>
            <p:spPr>
              <a:xfrm rot="9811380">
                <a:off x="4551876" y="957283"/>
                <a:ext cx="2261837" cy="2236815"/>
              </a:xfrm>
              <a:prstGeom prst="arc">
                <a:avLst>
                  <a:gd name="adj1" fmla="val 15669294"/>
                  <a:gd name="adj2" fmla="val 0"/>
                </a:avLst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" name="Arc 11">
                <a:extLst>
                  <a:ext uri="{FF2B5EF4-FFF2-40B4-BE49-F238E27FC236}">
                    <a16:creationId xmlns:a16="http://schemas.microsoft.com/office/drawing/2014/main" id="{2F655B9D-1518-400A-A46B-760A60F80D3D}"/>
                  </a:ext>
                </a:extLst>
              </p:cNvPr>
              <p:cNvSpPr/>
              <p:nvPr/>
            </p:nvSpPr>
            <p:spPr>
              <a:xfrm rot="19487608">
                <a:off x="5761765" y="2935015"/>
                <a:ext cx="1819275" cy="1838325"/>
              </a:xfrm>
              <a:prstGeom prst="arc">
                <a:avLst>
                  <a:gd name="adj1" fmla="val 16200000"/>
                  <a:gd name="adj2" fmla="val 2159096"/>
                </a:avLst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cxnSp>
          <p:nvCxnSpPr>
            <p:cNvPr id="6" name="B--&gt;D">
              <a:extLst>
                <a:ext uri="{FF2B5EF4-FFF2-40B4-BE49-F238E27FC236}">
                  <a16:creationId xmlns:a16="http://schemas.microsoft.com/office/drawing/2014/main" id="{00D4611F-DD14-474E-A655-D4F1A0B5C985}"/>
                </a:ext>
              </a:extLst>
            </p:cNvPr>
            <p:cNvCxnSpPr/>
            <p:nvPr/>
          </p:nvCxnSpPr>
          <p:spPr>
            <a:xfrm>
              <a:off x="4848225" y="1947654"/>
              <a:ext cx="19733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D--&gt;B">
              <a:extLst>
                <a:ext uri="{FF2B5EF4-FFF2-40B4-BE49-F238E27FC236}">
                  <a16:creationId xmlns:a16="http://schemas.microsoft.com/office/drawing/2014/main" id="{4069A4C1-FC90-4BEB-9A82-C66B5AB452F1}"/>
                </a:ext>
              </a:extLst>
            </p:cNvPr>
            <p:cNvCxnSpPr/>
            <p:nvPr/>
          </p:nvCxnSpPr>
          <p:spPr>
            <a:xfrm flipH="1">
              <a:off x="4848225" y="2210901"/>
              <a:ext cx="1973372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D--&gt;F">
              <a:extLst>
                <a:ext uri="{FF2B5EF4-FFF2-40B4-BE49-F238E27FC236}">
                  <a16:creationId xmlns:a16="http://schemas.microsoft.com/office/drawing/2014/main" id="{F0DC85E2-C43C-4A8F-B99D-6AF1AC912FBB}"/>
                </a:ext>
              </a:extLst>
            </p:cNvPr>
            <p:cNvCxnSpPr/>
            <p:nvPr/>
          </p:nvCxnSpPr>
          <p:spPr>
            <a:xfrm>
              <a:off x="7468609" y="2070892"/>
              <a:ext cx="167255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A">
            <a:extLst>
              <a:ext uri="{FF2B5EF4-FFF2-40B4-BE49-F238E27FC236}">
                <a16:creationId xmlns:a16="http://schemas.microsoft.com/office/drawing/2014/main" id="{71BE35F1-48B9-457F-8119-D7E1925619C6}"/>
              </a:ext>
            </a:extLst>
          </p:cNvPr>
          <p:cNvSpPr txBox="1"/>
          <p:nvPr/>
        </p:nvSpPr>
        <p:spPr>
          <a:xfrm>
            <a:off x="3749435" y="1658775"/>
            <a:ext cx="832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/>
              <a:t>A</a:t>
            </a:r>
          </a:p>
        </p:txBody>
      </p:sp>
      <p:sp>
        <p:nvSpPr>
          <p:cNvPr id="17" name="B">
            <a:extLst>
              <a:ext uri="{FF2B5EF4-FFF2-40B4-BE49-F238E27FC236}">
                <a16:creationId xmlns:a16="http://schemas.microsoft.com/office/drawing/2014/main" id="{8C00764C-579E-45FD-962D-3B662359ECA7}"/>
              </a:ext>
            </a:extLst>
          </p:cNvPr>
          <p:cNvSpPr txBox="1"/>
          <p:nvPr/>
        </p:nvSpPr>
        <p:spPr>
          <a:xfrm>
            <a:off x="6344699" y="1689039"/>
            <a:ext cx="832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/>
              <a:t>B</a:t>
            </a:r>
          </a:p>
        </p:txBody>
      </p:sp>
      <p:sp>
        <p:nvSpPr>
          <p:cNvPr id="22" name="D">
            <a:extLst>
              <a:ext uri="{FF2B5EF4-FFF2-40B4-BE49-F238E27FC236}">
                <a16:creationId xmlns:a16="http://schemas.microsoft.com/office/drawing/2014/main" id="{A80BA0AC-7283-4BC0-8018-6E7105385C87}"/>
              </a:ext>
            </a:extLst>
          </p:cNvPr>
          <p:cNvSpPr txBox="1"/>
          <p:nvPr/>
        </p:nvSpPr>
        <p:spPr>
          <a:xfrm>
            <a:off x="9049688" y="1679077"/>
            <a:ext cx="832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/>
              <a:t>D</a:t>
            </a:r>
          </a:p>
        </p:txBody>
      </p:sp>
      <p:sp>
        <p:nvSpPr>
          <p:cNvPr id="27" name="F">
            <a:extLst>
              <a:ext uri="{FF2B5EF4-FFF2-40B4-BE49-F238E27FC236}">
                <a16:creationId xmlns:a16="http://schemas.microsoft.com/office/drawing/2014/main" id="{6CC48F78-4A16-4694-B463-FD5503DB4EE1}"/>
              </a:ext>
            </a:extLst>
          </p:cNvPr>
          <p:cNvSpPr txBox="1"/>
          <p:nvPr/>
        </p:nvSpPr>
        <p:spPr>
          <a:xfrm>
            <a:off x="11359622" y="1658775"/>
            <a:ext cx="832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/>
              <a:t>F</a:t>
            </a:r>
          </a:p>
        </p:txBody>
      </p:sp>
      <p:sp>
        <p:nvSpPr>
          <p:cNvPr id="29" name="E">
            <a:extLst>
              <a:ext uri="{FF2B5EF4-FFF2-40B4-BE49-F238E27FC236}">
                <a16:creationId xmlns:a16="http://schemas.microsoft.com/office/drawing/2014/main" id="{D20AE059-089B-4E8A-B9EF-D1FF4C24AE2B}"/>
              </a:ext>
            </a:extLst>
          </p:cNvPr>
          <p:cNvSpPr txBox="1"/>
          <p:nvPr/>
        </p:nvSpPr>
        <p:spPr>
          <a:xfrm>
            <a:off x="9565998" y="4193944"/>
            <a:ext cx="715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/>
              <a:t>E</a:t>
            </a:r>
          </a:p>
        </p:txBody>
      </p:sp>
      <p:sp>
        <p:nvSpPr>
          <p:cNvPr id="31" name="x2">
            <a:extLst>
              <a:ext uri="{FF2B5EF4-FFF2-40B4-BE49-F238E27FC236}">
                <a16:creationId xmlns:a16="http://schemas.microsoft.com/office/drawing/2014/main" id="{48C48AF5-074C-48E6-BCF2-1A9881E6E41D}"/>
              </a:ext>
            </a:extLst>
          </p:cNvPr>
          <p:cNvSpPr txBox="1"/>
          <p:nvPr/>
        </p:nvSpPr>
        <p:spPr>
          <a:xfrm>
            <a:off x="9120798" y="4223195"/>
            <a:ext cx="844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2x</a:t>
            </a:r>
          </a:p>
        </p:txBody>
      </p:sp>
      <p:sp>
        <p:nvSpPr>
          <p:cNvPr id="32" name="C">
            <a:extLst>
              <a:ext uri="{FF2B5EF4-FFF2-40B4-BE49-F238E27FC236}">
                <a16:creationId xmlns:a16="http://schemas.microsoft.com/office/drawing/2014/main" id="{55B34A8D-2884-49C3-A25B-849E5502C214}"/>
              </a:ext>
            </a:extLst>
          </p:cNvPr>
          <p:cNvSpPr txBox="1"/>
          <p:nvPr/>
        </p:nvSpPr>
        <p:spPr>
          <a:xfrm>
            <a:off x="6236694" y="4204284"/>
            <a:ext cx="832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/>
              <a:t>C</a:t>
            </a:r>
          </a:p>
        </p:txBody>
      </p:sp>
      <p:grpSp>
        <p:nvGrpSpPr>
          <p:cNvPr id="33" name="Fluxes">
            <a:extLst>
              <a:ext uri="{FF2B5EF4-FFF2-40B4-BE49-F238E27FC236}">
                <a16:creationId xmlns:a16="http://schemas.microsoft.com/office/drawing/2014/main" id="{C49A6BB0-B153-42A2-A746-C349C60EAD10}"/>
              </a:ext>
            </a:extLst>
          </p:cNvPr>
          <p:cNvGrpSpPr/>
          <p:nvPr/>
        </p:nvGrpSpPr>
        <p:grpSpPr>
          <a:xfrm>
            <a:off x="5277571" y="1289323"/>
            <a:ext cx="5627372" cy="2293418"/>
            <a:chOff x="2928513" y="1318257"/>
            <a:chExt cx="5627372" cy="22934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v1">
                  <a:extLst>
                    <a:ext uri="{FF2B5EF4-FFF2-40B4-BE49-F238E27FC236}">
                      <a16:creationId xmlns:a16="http://schemas.microsoft.com/office/drawing/2014/main" id="{3ED1A384-E1BC-418C-92DD-8B37E8C8371F}"/>
                    </a:ext>
                  </a:extLst>
                </p:cNvPr>
                <p:cNvSpPr txBox="1"/>
                <p:nvPr/>
              </p:nvSpPr>
              <p:spPr>
                <a:xfrm>
                  <a:off x="2928513" y="1455211"/>
                  <a:ext cx="49250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sv-SE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sv-SE" sz="3200" dirty="0"/>
                </a:p>
              </p:txBody>
            </p:sp>
          </mc:Choice>
          <mc:Fallback xmlns="">
            <p:sp>
              <p:nvSpPr>
                <p:cNvPr id="34" name="v1">
                  <a:extLst>
                    <a:ext uri="{FF2B5EF4-FFF2-40B4-BE49-F238E27FC236}">
                      <a16:creationId xmlns:a16="http://schemas.microsoft.com/office/drawing/2014/main" id="{3ED1A384-E1BC-418C-92DD-8B37E8C837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8513" y="1455211"/>
                  <a:ext cx="492507" cy="4924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v4">
                  <a:extLst>
                    <a:ext uri="{FF2B5EF4-FFF2-40B4-BE49-F238E27FC236}">
                      <a16:creationId xmlns:a16="http://schemas.microsoft.com/office/drawing/2014/main" id="{7222C2E9-C4D2-408F-BE40-CF07039CAF7D}"/>
                    </a:ext>
                  </a:extLst>
                </p:cNvPr>
                <p:cNvSpPr txBox="1"/>
                <p:nvPr/>
              </p:nvSpPr>
              <p:spPr>
                <a:xfrm>
                  <a:off x="4342466" y="2902912"/>
                  <a:ext cx="48442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sv-SE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sv-SE" sz="3200" dirty="0"/>
                </a:p>
              </p:txBody>
            </p:sp>
          </mc:Choice>
          <mc:Fallback xmlns="">
            <p:sp>
              <p:nvSpPr>
                <p:cNvPr id="35" name="v4">
                  <a:extLst>
                    <a:ext uri="{FF2B5EF4-FFF2-40B4-BE49-F238E27FC236}">
                      <a16:creationId xmlns:a16="http://schemas.microsoft.com/office/drawing/2014/main" id="{7222C2E9-C4D2-408F-BE40-CF07039CAF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2466" y="2902912"/>
                  <a:ext cx="484427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v5">
                  <a:extLst>
                    <a:ext uri="{FF2B5EF4-FFF2-40B4-BE49-F238E27FC236}">
                      <a16:creationId xmlns:a16="http://schemas.microsoft.com/office/drawing/2014/main" id="{B4E32A12-FAB2-4D9F-870C-19F2B79BF4BF}"/>
                    </a:ext>
                  </a:extLst>
                </p:cNvPr>
                <p:cNvSpPr txBox="1"/>
                <p:nvPr/>
              </p:nvSpPr>
              <p:spPr>
                <a:xfrm>
                  <a:off x="6009646" y="3119232"/>
                  <a:ext cx="50199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sv-SE" sz="3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sv-SE" sz="3200" dirty="0"/>
                </a:p>
              </p:txBody>
            </p:sp>
          </mc:Choice>
          <mc:Fallback xmlns="">
            <p:sp>
              <p:nvSpPr>
                <p:cNvPr id="36" name="v5">
                  <a:extLst>
                    <a:ext uri="{FF2B5EF4-FFF2-40B4-BE49-F238E27FC236}">
                      <a16:creationId xmlns:a16="http://schemas.microsoft.com/office/drawing/2014/main" id="{B4E32A12-FAB2-4D9F-870C-19F2B79BF4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9646" y="3119232"/>
                  <a:ext cx="501997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v3">
                  <a:extLst>
                    <a:ext uri="{FF2B5EF4-FFF2-40B4-BE49-F238E27FC236}">
                      <a16:creationId xmlns:a16="http://schemas.microsoft.com/office/drawing/2014/main" id="{45A23303-7C93-41FC-9B18-533C4AEFD070}"/>
                    </a:ext>
                  </a:extLst>
                </p:cNvPr>
                <p:cNvSpPr txBox="1"/>
                <p:nvPr/>
              </p:nvSpPr>
              <p:spPr>
                <a:xfrm>
                  <a:off x="5544429" y="2176874"/>
                  <a:ext cx="50199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sv-SE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sv-SE" sz="3200" dirty="0"/>
                </a:p>
              </p:txBody>
            </p:sp>
          </mc:Choice>
          <mc:Fallback xmlns="">
            <p:sp>
              <p:nvSpPr>
                <p:cNvPr id="37" name="v3">
                  <a:extLst>
                    <a:ext uri="{FF2B5EF4-FFF2-40B4-BE49-F238E27FC236}">
                      <a16:creationId xmlns:a16="http://schemas.microsoft.com/office/drawing/2014/main" id="{45A23303-7C93-41FC-9B18-533C4AEFD0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4429" y="2176874"/>
                  <a:ext cx="501997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v2">
                  <a:extLst>
                    <a:ext uri="{FF2B5EF4-FFF2-40B4-BE49-F238E27FC236}">
                      <a16:creationId xmlns:a16="http://schemas.microsoft.com/office/drawing/2014/main" id="{B0B608D5-DDB8-4312-9601-08FA8DA547FE}"/>
                    </a:ext>
                  </a:extLst>
                </p:cNvPr>
                <p:cNvSpPr txBox="1"/>
                <p:nvPr/>
              </p:nvSpPr>
              <p:spPr>
                <a:xfrm>
                  <a:off x="5544429" y="1318257"/>
                  <a:ext cx="50199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sv-SE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sv-SE" sz="3200" dirty="0"/>
                </a:p>
              </p:txBody>
            </p:sp>
          </mc:Choice>
          <mc:Fallback xmlns="">
            <p:sp>
              <p:nvSpPr>
                <p:cNvPr id="38" name="v2">
                  <a:extLst>
                    <a:ext uri="{FF2B5EF4-FFF2-40B4-BE49-F238E27FC236}">
                      <a16:creationId xmlns:a16="http://schemas.microsoft.com/office/drawing/2014/main" id="{B0B608D5-DDB8-4312-9601-08FA8DA547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4429" y="1318257"/>
                  <a:ext cx="501997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v6">
                  <a:extLst>
                    <a:ext uri="{FF2B5EF4-FFF2-40B4-BE49-F238E27FC236}">
                      <a16:creationId xmlns:a16="http://schemas.microsoft.com/office/drawing/2014/main" id="{6EE49AF8-489E-42F7-B2C6-86236738FEC2}"/>
                    </a:ext>
                  </a:extLst>
                </p:cNvPr>
                <p:cNvSpPr txBox="1"/>
                <p:nvPr/>
              </p:nvSpPr>
              <p:spPr>
                <a:xfrm>
                  <a:off x="8053889" y="1441488"/>
                  <a:ext cx="501996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sv-SE" sz="32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sv-SE" sz="3200" dirty="0"/>
                </a:p>
              </p:txBody>
            </p:sp>
          </mc:Choice>
          <mc:Fallback xmlns="">
            <p:sp>
              <p:nvSpPr>
                <p:cNvPr id="39" name="v6">
                  <a:extLst>
                    <a:ext uri="{FF2B5EF4-FFF2-40B4-BE49-F238E27FC236}">
                      <a16:creationId xmlns:a16="http://schemas.microsoft.com/office/drawing/2014/main" id="{6EE49AF8-489E-42F7-B2C6-86236738FE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3889" y="1441488"/>
                  <a:ext cx="501996" cy="4924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6" name="E">
            <a:extLst>
              <a:ext uri="{FF2B5EF4-FFF2-40B4-BE49-F238E27FC236}">
                <a16:creationId xmlns:a16="http://schemas.microsoft.com/office/drawing/2014/main" id="{619D8C80-67F4-4B3A-83AF-F698613CD8C0}"/>
              </a:ext>
            </a:extLst>
          </p:cNvPr>
          <p:cNvSpPr txBox="1"/>
          <p:nvPr/>
        </p:nvSpPr>
        <p:spPr>
          <a:xfrm>
            <a:off x="4911447" y="3147436"/>
            <a:ext cx="715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/>
              <a:t>E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60F9F33-6D95-47F3-B255-A7631AB1D3F4}"/>
              </a:ext>
            </a:extLst>
          </p:cNvPr>
          <p:cNvGrpSpPr/>
          <p:nvPr/>
        </p:nvGrpSpPr>
        <p:grpSpPr>
          <a:xfrm>
            <a:off x="528764" y="2084507"/>
            <a:ext cx="3209815" cy="2621975"/>
            <a:chOff x="5119318" y="101541"/>
            <a:chExt cx="3209815" cy="26219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940C6AB3-A0DB-49B9-B77B-9DCFB0F9FBEB}"/>
                    </a:ext>
                  </a:extLst>
                </p:cNvPr>
                <p:cNvSpPr txBox="1"/>
                <p:nvPr/>
              </p:nvSpPr>
              <p:spPr>
                <a:xfrm>
                  <a:off x="5719957" y="138193"/>
                  <a:ext cx="2609176" cy="25853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oMath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oMath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oMath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940C6AB3-A0DB-49B9-B77B-9DCFB0F9FB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9957" y="138193"/>
                  <a:ext cx="2609176" cy="258532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88649B43-3179-4120-BFD5-980A5808C852}"/>
                    </a:ext>
                  </a:extLst>
                </p:cNvPr>
                <p:cNvSpPr txBox="1"/>
                <p:nvPr/>
              </p:nvSpPr>
              <p:spPr>
                <a:xfrm>
                  <a:off x="5119318" y="101541"/>
                  <a:ext cx="440954" cy="258532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GB" sz="2800" b="0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88649B43-3179-4120-BFD5-980A5808C8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9318" y="101541"/>
                  <a:ext cx="440954" cy="258532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1FE641F5-3EAE-4EAB-B9EF-C0DA852FE0D9}"/>
              </a:ext>
            </a:extLst>
          </p:cNvPr>
          <p:cNvSpPr/>
          <p:nvPr/>
        </p:nvSpPr>
        <p:spPr>
          <a:xfrm>
            <a:off x="382638" y="220463"/>
            <a:ext cx="22002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/>
              <a:t>Reactions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EEA26C4-F57D-5C5E-EA59-17E3B0930C12}"/>
                  </a:ext>
                </a:extLst>
              </p:cNvPr>
              <p:cNvSpPr/>
              <p:nvPr/>
            </p:nvSpPr>
            <p:spPr>
              <a:xfrm>
                <a:off x="382638" y="0"/>
                <a:ext cx="12317362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sv-SE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EEA26C4-F57D-5C5E-EA59-17E3B0930C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38" y="0"/>
                <a:ext cx="12317362" cy="68580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B513D4EC-5EB6-A0F8-65FE-6F6664666CC9}"/>
              </a:ext>
            </a:extLst>
          </p:cNvPr>
          <p:cNvSpPr txBox="1"/>
          <p:nvPr/>
        </p:nvSpPr>
        <p:spPr>
          <a:xfrm>
            <a:off x="6821090" y="102386"/>
            <a:ext cx="5169203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Mass </a:t>
            </a:r>
            <a:r>
              <a:rPr lang="en-US" sz="3200" dirty="0" err="1"/>
              <a:t>Isotopomer</a:t>
            </a:r>
            <a:r>
              <a:rPr lang="en-US" sz="3200" dirty="0"/>
              <a:t> Distribution</a:t>
            </a:r>
            <a:br>
              <a:rPr lang="en-US" sz="3200" dirty="0"/>
            </a:br>
            <a:r>
              <a:rPr lang="en-US" sz="3200" dirty="0"/>
              <a:t>(MID)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54EF4A6-0A03-580C-273C-010D3E38E132}"/>
              </a:ext>
            </a:extLst>
          </p:cNvPr>
          <p:cNvGrpSpPr/>
          <p:nvPr/>
        </p:nvGrpSpPr>
        <p:grpSpPr>
          <a:xfrm>
            <a:off x="1800000" y="773790"/>
            <a:ext cx="8128000" cy="5418667"/>
            <a:chOff x="1446502" y="470281"/>
            <a:chExt cx="8128000" cy="5418667"/>
          </a:xfrm>
        </p:grpSpPr>
        <p:graphicFrame>
          <p:nvGraphicFramePr>
            <p:cNvPr id="57" name="Chart 56">
              <a:extLst>
                <a:ext uri="{FF2B5EF4-FFF2-40B4-BE49-F238E27FC236}">
                  <a16:creationId xmlns:a16="http://schemas.microsoft.com/office/drawing/2014/main" id="{94F3571C-7200-B735-1EB9-7C7226A2A2F9}"/>
                </a:ext>
              </a:extLst>
            </p:cNvPr>
            <p:cNvGraphicFramePr/>
            <p:nvPr/>
          </p:nvGraphicFramePr>
          <p:xfrm>
            <a:off x="1446502" y="470281"/>
            <a:ext cx="8128000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2EAF267-5A03-0B9F-D930-3F49C5FEE80A}"/>
                </a:ext>
              </a:extLst>
            </p:cNvPr>
            <p:cNvGrpSpPr/>
            <p:nvPr/>
          </p:nvGrpSpPr>
          <p:grpSpPr>
            <a:xfrm>
              <a:off x="3809392" y="1284958"/>
              <a:ext cx="3721740" cy="3023919"/>
              <a:chOff x="3809392" y="1284958"/>
              <a:chExt cx="3721740" cy="3023919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A2B3517C-E970-6BE9-9D3E-A1ECC90272F5}"/>
                  </a:ext>
                </a:extLst>
              </p:cNvPr>
              <p:cNvGrpSpPr/>
              <p:nvPr/>
            </p:nvGrpSpPr>
            <p:grpSpPr>
              <a:xfrm>
                <a:off x="4319359" y="1284958"/>
                <a:ext cx="861308" cy="288000"/>
                <a:chOff x="4392316" y="1297188"/>
                <a:chExt cx="861308" cy="288000"/>
              </a:xfrm>
            </p:grpSpPr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33A99F8B-190C-747D-1215-DC2A904AC4C1}"/>
                    </a:ext>
                  </a:extLst>
                </p:cNvPr>
                <p:cNvSpPr/>
                <p:nvPr/>
              </p:nvSpPr>
              <p:spPr>
                <a:xfrm>
                  <a:off x="4392316" y="1297188"/>
                  <a:ext cx="288000" cy="288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3155FA92-3729-DC94-46F1-888E99B501E5}"/>
                    </a:ext>
                  </a:extLst>
                </p:cNvPr>
                <p:cNvSpPr/>
                <p:nvPr/>
              </p:nvSpPr>
              <p:spPr>
                <a:xfrm>
                  <a:off x="4677624" y="1297188"/>
                  <a:ext cx="288000" cy="288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8CECB20B-CB19-421C-43BE-B0743020A329}"/>
                    </a:ext>
                  </a:extLst>
                </p:cNvPr>
                <p:cNvSpPr/>
                <p:nvPr/>
              </p:nvSpPr>
              <p:spPr>
                <a:xfrm>
                  <a:off x="4965624" y="1297188"/>
                  <a:ext cx="288000" cy="288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ECC5B593-6F38-7223-7A99-901D28AA1D45}"/>
                  </a:ext>
                </a:extLst>
              </p:cNvPr>
              <p:cNvGrpSpPr/>
              <p:nvPr/>
            </p:nvGrpSpPr>
            <p:grpSpPr>
              <a:xfrm>
                <a:off x="5732081" y="1284958"/>
                <a:ext cx="861308" cy="288000"/>
                <a:chOff x="4392316" y="1297188"/>
                <a:chExt cx="861308" cy="288000"/>
              </a:xfrm>
            </p:grpSpPr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8CDD1C19-AD99-D3C4-070A-53E598F7318B}"/>
                    </a:ext>
                  </a:extLst>
                </p:cNvPr>
                <p:cNvSpPr/>
                <p:nvPr/>
              </p:nvSpPr>
              <p:spPr>
                <a:xfrm>
                  <a:off x="4392316" y="1297188"/>
                  <a:ext cx="288000" cy="288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26EE5135-5725-F613-BCF6-896BFF41C0A7}"/>
                    </a:ext>
                  </a:extLst>
                </p:cNvPr>
                <p:cNvSpPr/>
                <p:nvPr/>
              </p:nvSpPr>
              <p:spPr>
                <a:xfrm>
                  <a:off x="4677624" y="1297188"/>
                  <a:ext cx="288000" cy="288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F4E5161A-7BCB-8ADD-885A-099B63E1A880}"/>
                    </a:ext>
                  </a:extLst>
                </p:cNvPr>
                <p:cNvSpPr/>
                <p:nvPr/>
              </p:nvSpPr>
              <p:spPr>
                <a:xfrm>
                  <a:off x="4965624" y="1297188"/>
                  <a:ext cx="288000" cy="288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DF972296-E690-669F-14EA-75360C65685B}"/>
                  </a:ext>
                </a:extLst>
              </p:cNvPr>
              <p:cNvGrpSpPr/>
              <p:nvPr/>
            </p:nvGrpSpPr>
            <p:grpSpPr>
              <a:xfrm>
                <a:off x="6658953" y="2274656"/>
                <a:ext cx="861308" cy="288000"/>
                <a:chOff x="4392316" y="1297188"/>
                <a:chExt cx="861308" cy="288000"/>
              </a:xfrm>
            </p:grpSpPr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79B49E55-9EEF-2432-F0C7-8F916B12F1E5}"/>
                    </a:ext>
                  </a:extLst>
                </p:cNvPr>
                <p:cNvSpPr/>
                <p:nvPr/>
              </p:nvSpPr>
              <p:spPr>
                <a:xfrm>
                  <a:off x="4392316" y="1297188"/>
                  <a:ext cx="288000" cy="288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B8F99C5F-5CB0-3AF0-0B5F-9BE839CFCB95}"/>
                    </a:ext>
                  </a:extLst>
                </p:cNvPr>
                <p:cNvSpPr/>
                <p:nvPr/>
              </p:nvSpPr>
              <p:spPr>
                <a:xfrm>
                  <a:off x="4677624" y="1297188"/>
                  <a:ext cx="288000" cy="288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6B48F0D3-01BD-C313-2575-1BA134A7CACC}"/>
                    </a:ext>
                  </a:extLst>
                </p:cNvPr>
                <p:cNvSpPr/>
                <p:nvPr/>
              </p:nvSpPr>
              <p:spPr>
                <a:xfrm>
                  <a:off x="4965624" y="1297188"/>
                  <a:ext cx="288000" cy="288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C9498E7F-58B6-F071-8C1B-8B4D723465EB}"/>
                  </a:ext>
                </a:extLst>
              </p:cNvPr>
              <p:cNvGrpSpPr/>
              <p:nvPr/>
            </p:nvGrpSpPr>
            <p:grpSpPr>
              <a:xfrm>
                <a:off x="6665879" y="2644358"/>
                <a:ext cx="861308" cy="288000"/>
                <a:chOff x="4392316" y="1297188"/>
                <a:chExt cx="861308" cy="288000"/>
              </a:xfrm>
            </p:grpSpPr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C08C953-DB5A-A785-0BC9-5BCA96016732}"/>
                    </a:ext>
                  </a:extLst>
                </p:cNvPr>
                <p:cNvSpPr/>
                <p:nvPr/>
              </p:nvSpPr>
              <p:spPr>
                <a:xfrm>
                  <a:off x="4392316" y="1297188"/>
                  <a:ext cx="288000" cy="288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F2217D95-4C3A-EEF5-A16C-C35D424A7589}"/>
                    </a:ext>
                  </a:extLst>
                </p:cNvPr>
                <p:cNvSpPr/>
                <p:nvPr/>
              </p:nvSpPr>
              <p:spPr>
                <a:xfrm>
                  <a:off x="4677624" y="1297188"/>
                  <a:ext cx="288000" cy="288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D39846A0-2A6F-9EAB-4C7D-A24AEDAF4E4E}"/>
                    </a:ext>
                  </a:extLst>
                </p:cNvPr>
                <p:cNvSpPr/>
                <p:nvPr/>
              </p:nvSpPr>
              <p:spPr>
                <a:xfrm>
                  <a:off x="4965624" y="1297188"/>
                  <a:ext cx="288000" cy="288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F1E79D1E-27A0-9B3E-C1DD-807971F0DA6F}"/>
                  </a:ext>
                </a:extLst>
              </p:cNvPr>
              <p:cNvGrpSpPr/>
              <p:nvPr/>
            </p:nvGrpSpPr>
            <p:grpSpPr>
              <a:xfrm>
                <a:off x="6669824" y="3020394"/>
                <a:ext cx="861308" cy="288000"/>
                <a:chOff x="4392316" y="1297188"/>
                <a:chExt cx="861308" cy="288000"/>
              </a:xfrm>
            </p:grpSpPr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0DB8C656-3E76-829E-3975-08434DD482F2}"/>
                    </a:ext>
                  </a:extLst>
                </p:cNvPr>
                <p:cNvSpPr/>
                <p:nvPr/>
              </p:nvSpPr>
              <p:spPr>
                <a:xfrm>
                  <a:off x="4392316" y="1297188"/>
                  <a:ext cx="288000" cy="288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346DC241-C800-9BDE-70F6-0CC9EAD91DD4}"/>
                    </a:ext>
                  </a:extLst>
                </p:cNvPr>
                <p:cNvSpPr/>
                <p:nvPr/>
              </p:nvSpPr>
              <p:spPr>
                <a:xfrm>
                  <a:off x="4677624" y="1297188"/>
                  <a:ext cx="288000" cy="288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B3BB581F-A1A5-0E78-DB25-F92563723605}"/>
                    </a:ext>
                  </a:extLst>
                </p:cNvPr>
                <p:cNvSpPr/>
                <p:nvPr/>
              </p:nvSpPr>
              <p:spPr>
                <a:xfrm>
                  <a:off x="4965624" y="1297188"/>
                  <a:ext cx="288000" cy="288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E069654D-8367-F9CD-38A9-1F5506299259}"/>
                  </a:ext>
                </a:extLst>
              </p:cNvPr>
              <p:cNvGrpSpPr/>
              <p:nvPr/>
            </p:nvGrpSpPr>
            <p:grpSpPr>
              <a:xfrm>
                <a:off x="3812560" y="3117213"/>
                <a:ext cx="861308" cy="288000"/>
                <a:chOff x="4392316" y="1297188"/>
                <a:chExt cx="861308" cy="288000"/>
              </a:xfrm>
            </p:grpSpPr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113DF5A9-31BC-CB35-D3DF-B1878B2DB407}"/>
                    </a:ext>
                  </a:extLst>
                </p:cNvPr>
                <p:cNvSpPr/>
                <p:nvPr/>
              </p:nvSpPr>
              <p:spPr>
                <a:xfrm>
                  <a:off x="4392316" y="1297188"/>
                  <a:ext cx="288000" cy="288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698F3383-8480-653F-FECE-5CBA274C31B7}"/>
                    </a:ext>
                  </a:extLst>
                </p:cNvPr>
                <p:cNvSpPr/>
                <p:nvPr/>
              </p:nvSpPr>
              <p:spPr>
                <a:xfrm>
                  <a:off x="4677624" y="1297188"/>
                  <a:ext cx="288000" cy="288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8B6D7AA4-D097-58C5-8565-E28EEC997BFB}"/>
                    </a:ext>
                  </a:extLst>
                </p:cNvPr>
                <p:cNvSpPr/>
                <p:nvPr/>
              </p:nvSpPr>
              <p:spPr>
                <a:xfrm>
                  <a:off x="4965624" y="1297188"/>
                  <a:ext cx="288000" cy="288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3B97613-55AF-11AA-0C46-77EFCD44C982}"/>
                  </a:ext>
                </a:extLst>
              </p:cNvPr>
              <p:cNvGrpSpPr/>
              <p:nvPr/>
            </p:nvGrpSpPr>
            <p:grpSpPr>
              <a:xfrm>
                <a:off x="3812560" y="3569045"/>
                <a:ext cx="861308" cy="288000"/>
                <a:chOff x="4392316" y="1297188"/>
                <a:chExt cx="861308" cy="288000"/>
              </a:xfrm>
            </p:grpSpPr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F0FDD487-5ED5-D357-B5B3-6F394F97582C}"/>
                    </a:ext>
                  </a:extLst>
                </p:cNvPr>
                <p:cNvSpPr/>
                <p:nvPr/>
              </p:nvSpPr>
              <p:spPr>
                <a:xfrm>
                  <a:off x="4392316" y="1297188"/>
                  <a:ext cx="288000" cy="288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8CFF688F-44A9-92E2-BB51-A862D048A8D6}"/>
                    </a:ext>
                  </a:extLst>
                </p:cNvPr>
                <p:cNvSpPr/>
                <p:nvPr/>
              </p:nvSpPr>
              <p:spPr>
                <a:xfrm>
                  <a:off x="4677624" y="1297188"/>
                  <a:ext cx="288000" cy="288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5115F41B-3E58-F9AB-EA5D-C22EDC113698}"/>
                    </a:ext>
                  </a:extLst>
                </p:cNvPr>
                <p:cNvSpPr/>
                <p:nvPr/>
              </p:nvSpPr>
              <p:spPr>
                <a:xfrm>
                  <a:off x="4965624" y="1297188"/>
                  <a:ext cx="288000" cy="288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B1550E66-3E44-86E4-F8F6-9A867122D60C}"/>
                  </a:ext>
                </a:extLst>
              </p:cNvPr>
              <p:cNvGrpSpPr/>
              <p:nvPr/>
            </p:nvGrpSpPr>
            <p:grpSpPr>
              <a:xfrm>
                <a:off x="3809392" y="4020877"/>
                <a:ext cx="861308" cy="288000"/>
                <a:chOff x="4392316" y="1297188"/>
                <a:chExt cx="861308" cy="288000"/>
              </a:xfrm>
            </p:grpSpPr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F9079386-75C9-19C7-D2BB-BFC6001193AB}"/>
                    </a:ext>
                  </a:extLst>
                </p:cNvPr>
                <p:cNvSpPr/>
                <p:nvPr/>
              </p:nvSpPr>
              <p:spPr>
                <a:xfrm>
                  <a:off x="4392316" y="1297188"/>
                  <a:ext cx="288000" cy="288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195CA9B5-A7BA-CAAA-E294-D5D5F71DFC35}"/>
                    </a:ext>
                  </a:extLst>
                </p:cNvPr>
                <p:cNvSpPr/>
                <p:nvPr/>
              </p:nvSpPr>
              <p:spPr>
                <a:xfrm>
                  <a:off x="4677624" y="1297188"/>
                  <a:ext cx="288000" cy="288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8CD7DAAE-9076-81EE-13CC-CA0A57BB0C8C}"/>
                    </a:ext>
                  </a:extLst>
                </p:cNvPr>
                <p:cNvSpPr/>
                <p:nvPr/>
              </p:nvSpPr>
              <p:spPr>
                <a:xfrm>
                  <a:off x="4965624" y="1297188"/>
                  <a:ext cx="288000" cy="288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</p:grpSp>
        </p:grpSp>
      </p:grpSp>
      <p:sp>
        <p:nvSpPr>
          <p:cNvPr id="95" name="Oval 94">
            <a:extLst>
              <a:ext uri="{FF2B5EF4-FFF2-40B4-BE49-F238E27FC236}">
                <a16:creationId xmlns:a16="http://schemas.microsoft.com/office/drawing/2014/main" id="{8B39FA20-4711-5EE3-C5A6-9C2F9DB171BE}"/>
              </a:ext>
            </a:extLst>
          </p:cNvPr>
          <p:cNvSpPr/>
          <p:nvPr/>
        </p:nvSpPr>
        <p:spPr>
          <a:xfrm>
            <a:off x="10995624" y="2643069"/>
            <a:ext cx="703697" cy="682515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400" dirty="0">
                <a:solidFill>
                  <a:schemeClr val="tx1"/>
                </a:solidFill>
              </a:rPr>
              <a:t>F</a:t>
            </a:r>
          </a:p>
        </p:txBody>
      </p:sp>
      <p:grpSp>
        <p:nvGrpSpPr>
          <p:cNvPr id="99" name="Grupp 54">
            <a:extLst>
              <a:ext uri="{FF2B5EF4-FFF2-40B4-BE49-F238E27FC236}">
                <a16:creationId xmlns:a16="http://schemas.microsoft.com/office/drawing/2014/main" id="{6CC08D09-2D0C-B66B-7390-3DA7B2797B94}"/>
              </a:ext>
            </a:extLst>
          </p:cNvPr>
          <p:cNvGrpSpPr/>
          <p:nvPr/>
        </p:nvGrpSpPr>
        <p:grpSpPr>
          <a:xfrm>
            <a:off x="-17900" y="2924559"/>
            <a:ext cx="4180790" cy="1543827"/>
            <a:chOff x="-17900" y="2870769"/>
            <a:chExt cx="4180790" cy="1543827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AA262A2-E114-1933-8596-C8C37F19B0DE}"/>
                </a:ext>
              </a:extLst>
            </p:cNvPr>
            <p:cNvSpPr txBox="1"/>
            <p:nvPr/>
          </p:nvSpPr>
          <p:spPr>
            <a:xfrm>
              <a:off x="45040" y="3685821"/>
              <a:ext cx="2934821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/>
                <a:t>Isotopomers</a:t>
              </a:r>
              <a:endParaRPr lang="en-US" sz="3200" dirty="0"/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F7744B6B-F60A-1CBA-BB08-2288F1EB51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0051" y="3558114"/>
              <a:ext cx="1393312" cy="44240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827D85B5-3154-AE0F-1585-AD68EE60D2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5687" y="3914766"/>
              <a:ext cx="1527203" cy="85751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1D65936A-9820-92D7-3CBF-666366229F5E}"/>
                </a:ext>
              </a:extLst>
            </p:cNvPr>
            <p:cNvCxnSpPr>
              <a:cxnSpLocks/>
            </p:cNvCxnSpPr>
            <p:nvPr/>
          </p:nvCxnSpPr>
          <p:spPr>
            <a:xfrm>
              <a:off x="2646883" y="4000517"/>
              <a:ext cx="1473587" cy="414079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ruta 15">
              <a:extLst>
                <a:ext uri="{FF2B5EF4-FFF2-40B4-BE49-F238E27FC236}">
                  <a16:creationId xmlns:a16="http://schemas.microsoft.com/office/drawing/2014/main" id="{E5FDD691-24AB-42EB-A86D-1A31F0507F51}"/>
                </a:ext>
              </a:extLst>
            </p:cNvPr>
            <p:cNvSpPr txBox="1"/>
            <p:nvPr/>
          </p:nvSpPr>
          <p:spPr>
            <a:xfrm>
              <a:off x="-17900" y="2870769"/>
              <a:ext cx="318463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Isotope</a:t>
              </a:r>
              <a:r>
                <a:rPr lang="sv-SE" sz="3200" dirty="0"/>
                <a:t> </a:t>
              </a:r>
              <a:r>
                <a:rPr lang="en-US" sz="3200" dirty="0"/>
                <a:t>isomers</a:t>
              </a:r>
            </a:p>
            <a:p>
              <a:pPr algn="ctr"/>
              <a:r>
                <a:rPr lang="en-US" sz="3200" dirty="0"/>
                <a:t>=</a:t>
              </a:r>
            </a:p>
          </p:txBody>
        </p:sp>
      </p:grpSp>
      <p:grpSp>
        <p:nvGrpSpPr>
          <p:cNvPr id="105" name="Grupp 56">
            <a:extLst>
              <a:ext uri="{FF2B5EF4-FFF2-40B4-BE49-F238E27FC236}">
                <a16:creationId xmlns:a16="http://schemas.microsoft.com/office/drawing/2014/main" id="{EEFE8B0B-B3B2-58F0-8B04-DE9DC47D25CB}"/>
              </a:ext>
            </a:extLst>
          </p:cNvPr>
          <p:cNvGrpSpPr/>
          <p:nvPr/>
        </p:nvGrpSpPr>
        <p:grpSpPr>
          <a:xfrm>
            <a:off x="4863156" y="2370857"/>
            <a:ext cx="3164584" cy="3424075"/>
            <a:chOff x="4863156" y="2370857"/>
            <a:chExt cx="3164584" cy="3424075"/>
          </a:xfrm>
        </p:grpSpPr>
        <p:sp>
          <p:nvSpPr>
            <p:cNvPr id="106" name="textruta 55">
              <a:extLst>
                <a:ext uri="{FF2B5EF4-FFF2-40B4-BE49-F238E27FC236}">
                  <a16:creationId xmlns:a16="http://schemas.microsoft.com/office/drawing/2014/main" id="{4CC40488-066D-716D-FAAC-362D36B3E692}"/>
                </a:ext>
              </a:extLst>
            </p:cNvPr>
            <p:cNvSpPr txBox="1"/>
            <p:nvPr/>
          </p:nvSpPr>
          <p:spPr>
            <a:xfrm>
              <a:off x="7143777" y="4265285"/>
              <a:ext cx="883963" cy="5232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sv-SE" sz="2800" dirty="0"/>
                <a:t>25%</a:t>
              </a:r>
            </a:p>
          </p:txBody>
        </p:sp>
        <p:sp>
          <p:nvSpPr>
            <p:cNvPr id="107" name="textruta 73">
              <a:extLst>
                <a:ext uri="{FF2B5EF4-FFF2-40B4-BE49-F238E27FC236}">
                  <a16:creationId xmlns:a16="http://schemas.microsoft.com/office/drawing/2014/main" id="{0DB0C08F-0E14-6D30-6A46-C4C57D87EF4C}"/>
                </a:ext>
              </a:extLst>
            </p:cNvPr>
            <p:cNvSpPr txBox="1"/>
            <p:nvPr/>
          </p:nvSpPr>
          <p:spPr>
            <a:xfrm>
              <a:off x="6002092" y="2370857"/>
              <a:ext cx="883963" cy="5232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sv-SE" sz="2800" dirty="0"/>
                <a:t>12%</a:t>
              </a:r>
            </a:p>
          </p:txBody>
        </p:sp>
        <p:sp>
          <p:nvSpPr>
            <p:cNvPr id="108" name="textruta 78">
              <a:extLst>
                <a:ext uri="{FF2B5EF4-FFF2-40B4-BE49-F238E27FC236}">
                  <a16:creationId xmlns:a16="http://schemas.microsoft.com/office/drawing/2014/main" id="{A01B7E67-AD99-DCF5-487F-443DBFE11C9A}"/>
                </a:ext>
              </a:extLst>
            </p:cNvPr>
            <p:cNvSpPr txBox="1"/>
            <p:nvPr/>
          </p:nvSpPr>
          <p:spPr>
            <a:xfrm>
              <a:off x="4863156" y="2406765"/>
              <a:ext cx="883963" cy="5232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sv-SE" sz="2800" dirty="0"/>
                <a:t>13%</a:t>
              </a:r>
            </a:p>
          </p:txBody>
        </p:sp>
        <p:sp>
          <p:nvSpPr>
            <p:cNvPr id="109" name="textruta 79">
              <a:extLst>
                <a:ext uri="{FF2B5EF4-FFF2-40B4-BE49-F238E27FC236}">
                  <a16:creationId xmlns:a16="http://schemas.microsoft.com/office/drawing/2014/main" id="{254D5F4A-0BD1-C577-2EBA-9630BA4B7ABA}"/>
                </a:ext>
              </a:extLst>
            </p:cNvPr>
            <p:cNvSpPr txBox="1"/>
            <p:nvPr/>
          </p:nvSpPr>
          <p:spPr>
            <a:xfrm>
              <a:off x="5201616" y="5271712"/>
              <a:ext cx="883963" cy="5232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sv-SE" sz="2800" dirty="0"/>
                <a:t>50%</a:t>
              </a:r>
            </a:p>
          </p:txBody>
        </p:sp>
      </p:grpSp>
      <p:graphicFrame>
        <p:nvGraphicFramePr>
          <p:cNvPr id="110" name="Chart 1">
            <a:extLst>
              <a:ext uri="{FF2B5EF4-FFF2-40B4-BE49-F238E27FC236}">
                <a16:creationId xmlns:a16="http://schemas.microsoft.com/office/drawing/2014/main" id="{E896BBD2-E233-9724-4354-A10B179033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3709127"/>
              </p:ext>
            </p:extLst>
          </p:nvPr>
        </p:nvGraphicFramePr>
        <p:xfrm>
          <a:off x="5308210" y="1350497"/>
          <a:ext cx="6691532" cy="4653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8CA956-A3D4-2A40-517C-4533F5198DEB}"/>
                  </a:ext>
                </a:extLst>
              </p:cNvPr>
              <p:cNvSpPr txBox="1"/>
              <p:nvPr/>
            </p:nvSpPr>
            <p:spPr>
              <a:xfrm>
                <a:off x="6386896" y="4485938"/>
                <a:ext cx="75180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800" b="0" i="1" smtClean="0">
                          <a:latin typeface="Cambria Math" panose="02040503050406030204" pitchFamily="18" charset="0"/>
                        </a:rPr>
                        <m:t>0.12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8CA956-A3D4-2A40-517C-4533F5198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896" y="4485938"/>
                <a:ext cx="751809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1A2306-864C-3478-C401-8C066E59112B}"/>
                  </a:ext>
                </a:extLst>
              </p:cNvPr>
              <p:cNvSpPr txBox="1"/>
              <p:nvPr/>
            </p:nvSpPr>
            <p:spPr>
              <a:xfrm>
                <a:off x="7925858" y="4107267"/>
                <a:ext cx="75180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800" b="0" i="1" smtClean="0">
                          <a:latin typeface="Cambria Math" panose="02040503050406030204" pitchFamily="18" charset="0"/>
                        </a:rPr>
                        <m:t>0.25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1A2306-864C-3478-C401-8C066E591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858" y="4107267"/>
                <a:ext cx="751809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CCE82A-938F-3FB2-3BE6-F1DD6AD3592C}"/>
                  </a:ext>
                </a:extLst>
              </p:cNvPr>
              <p:cNvSpPr txBox="1"/>
              <p:nvPr/>
            </p:nvSpPr>
            <p:spPr>
              <a:xfrm>
                <a:off x="9403361" y="3244681"/>
                <a:ext cx="75180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800" b="0" i="1" smtClean="0">
                          <a:latin typeface="Cambria Math" panose="02040503050406030204" pitchFamily="18" charset="0"/>
                        </a:rPr>
                        <m:t>0.50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CCE82A-938F-3FB2-3BE6-F1DD6AD35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3361" y="3244681"/>
                <a:ext cx="751809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C00AAF-C1AC-0EA6-2738-EF1FCC424CE1}"/>
                  </a:ext>
                </a:extLst>
              </p:cNvPr>
              <p:cNvSpPr txBox="1"/>
              <p:nvPr/>
            </p:nvSpPr>
            <p:spPr>
              <a:xfrm>
                <a:off x="10864970" y="4477947"/>
                <a:ext cx="75180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800" b="0" i="1" smtClean="0">
                          <a:latin typeface="Cambria Math" panose="02040503050406030204" pitchFamily="18" charset="0"/>
                        </a:rPr>
                        <m:t>0.13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C00AAF-C1AC-0EA6-2738-EF1FCC424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4970" y="4477947"/>
                <a:ext cx="751809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7BA01B5-B670-8902-C12E-6361B68FF1C8}"/>
                  </a:ext>
                </a:extLst>
              </p:cNvPr>
              <p:cNvSpPr txBox="1"/>
              <p:nvPr/>
            </p:nvSpPr>
            <p:spPr>
              <a:xfrm>
                <a:off x="4232756" y="5992948"/>
                <a:ext cx="784952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4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sv-SE" sz="4000" b="0" i="1" smtClean="0">
                              <a:latin typeface="Cambria Math" panose="02040503050406030204" pitchFamily="18" charset="0"/>
                            </a:rPr>
                            <m:t>𝑀𝐼𝐷</m:t>
                          </m:r>
                        </m:sub>
                      </m:sSub>
                      <m:r>
                        <a:rPr lang="sv-SE" sz="4000" b="0" i="1" smtClean="0">
                          <a:latin typeface="Cambria Math" panose="02040503050406030204" pitchFamily="18" charset="0"/>
                        </a:rPr>
                        <m:t>=[0.12      0.25      0.5       0.13]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7BA01B5-B670-8902-C12E-6361B68FF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756" y="5992948"/>
                <a:ext cx="7849520" cy="61555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A1456675-8A92-6C71-A1EE-2F9DE4E524B8}"/>
              </a:ext>
            </a:extLst>
          </p:cNvPr>
          <p:cNvGrpSpPr/>
          <p:nvPr/>
        </p:nvGrpSpPr>
        <p:grpSpPr>
          <a:xfrm>
            <a:off x="745279" y="248155"/>
            <a:ext cx="2220781" cy="2204684"/>
            <a:chOff x="916549" y="331432"/>
            <a:chExt cx="2220781" cy="2204684"/>
          </a:xfrm>
        </p:grpSpPr>
        <p:pic>
          <p:nvPicPr>
            <p:cNvPr id="23" name="12C">
              <a:extLst>
                <a:ext uri="{FF2B5EF4-FFF2-40B4-BE49-F238E27FC236}">
                  <a16:creationId xmlns:a16="http://schemas.microsoft.com/office/drawing/2014/main" id="{EB41E16D-BCD5-5F58-3BA4-5B086ACC7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41310" y="583247"/>
              <a:ext cx="896020" cy="768435"/>
            </a:xfrm>
            <a:prstGeom prst="rect">
              <a:avLst/>
            </a:prstGeom>
          </p:spPr>
        </p:pic>
        <p:pic>
          <p:nvPicPr>
            <p:cNvPr id="25" name="13C">
              <a:extLst>
                <a:ext uri="{FF2B5EF4-FFF2-40B4-BE49-F238E27FC236}">
                  <a16:creationId xmlns:a16="http://schemas.microsoft.com/office/drawing/2014/main" id="{85307E5E-C240-D226-FD49-769E4AA88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6549" y="904836"/>
              <a:ext cx="896020" cy="768435"/>
            </a:xfrm>
            <a:prstGeom prst="rect">
              <a:avLst/>
            </a:prstGeom>
          </p:spPr>
        </p:pic>
        <p:pic>
          <p:nvPicPr>
            <p:cNvPr id="26" name="scale">
              <a:extLst>
                <a:ext uri="{FF2B5EF4-FFF2-40B4-BE49-F238E27FC236}">
                  <a16:creationId xmlns:a16="http://schemas.microsoft.com/office/drawing/2014/main" id="{D75C445C-4594-3A9D-F560-EF6FF675E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2429" y="331432"/>
              <a:ext cx="2053819" cy="1774081"/>
            </a:xfrm>
            <a:prstGeom prst="rect">
              <a:avLst/>
            </a:prstGeom>
          </p:spPr>
        </p:pic>
        <p:sp>
          <p:nvSpPr>
            <p:cNvPr id="49" name="small 12 C">
              <a:extLst>
                <a:ext uri="{FF2B5EF4-FFF2-40B4-BE49-F238E27FC236}">
                  <a16:creationId xmlns:a16="http://schemas.microsoft.com/office/drawing/2014/main" id="{F7207687-12C6-2DC4-4BDB-6C90BB9FAAA8}"/>
                </a:ext>
              </a:extLst>
            </p:cNvPr>
            <p:cNvSpPr/>
            <p:nvPr/>
          </p:nvSpPr>
          <p:spPr>
            <a:xfrm>
              <a:off x="2645346" y="1833371"/>
              <a:ext cx="241078" cy="241078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0" name="small13C">
              <a:extLst>
                <a:ext uri="{FF2B5EF4-FFF2-40B4-BE49-F238E27FC236}">
                  <a16:creationId xmlns:a16="http://schemas.microsoft.com/office/drawing/2014/main" id="{31C7E0F9-7CD1-5B31-FE46-36CEBD9648F1}"/>
                </a:ext>
              </a:extLst>
            </p:cNvPr>
            <p:cNvSpPr/>
            <p:nvPr/>
          </p:nvSpPr>
          <p:spPr>
            <a:xfrm>
              <a:off x="1104847" y="1833371"/>
              <a:ext cx="241078" cy="241078"/>
            </a:xfrm>
            <a:prstGeom prst="ellipse">
              <a:avLst/>
            </a:prstGeom>
            <a:solidFill>
              <a:schemeClr val="tx1"/>
            </a:solidFill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7CC594B-D1AD-2AE0-8635-B6E6F2D1B396}"/>
                </a:ext>
              </a:extLst>
            </p:cNvPr>
            <p:cNvSpPr txBox="1"/>
            <p:nvPr/>
          </p:nvSpPr>
          <p:spPr>
            <a:xfrm>
              <a:off x="2507377" y="2074451"/>
              <a:ext cx="5565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aseline="30000" dirty="0"/>
                <a:t>12</a:t>
              </a:r>
              <a:r>
                <a:rPr lang="en-GB" sz="2400" dirty="0"/>
                <a:t>C</a:t>
              </a:r>
              <a:endParaRPr lang="en-US" sz="2400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D563ECC-FF8B-0EBE-4166-E73CAD175D65}"/>
                </a:ext>
              </a:extLst>
            </p:cNvPr>
            <p:cNvSpPr txBox="1"/>
            <p:nvPr/>
          </p:nvSpPr>
          <p:spPr>
            <a:xfrm>
              <a:off x="963914" y="2074451"/>
              <a:ext cx="5565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aseline="30000" dirty="0"/>
                <a:t>13</a:t>
              </a:r>
              <a:r>
                <a:rPr lang="en-GB" sz="2400" dirty="0"/>
                <a:t>C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721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568 -0.21551 L 4.16667E-7 -3.7037E-7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84" y="1076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2 -0.14167 L -0.44896 0.06365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1025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5669E-6 2.53469E-6 L -0.26221 2.53469E-6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98 0.06481 L -0.71142 0.06412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7639E-6 1.11111E-6 L -0.27269 0.00116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4" grpId="0" animBg="1"/>
      <p:bldP spid="95" grpId="0" animBg="1"/>
      <p:bldP spid="95" grpId="1" animBg="1"/>
      <p:bldP spid="95" grpId="2" animBg="1"/>
      <p:bldGraphic spid="110" grpId="0">
        <p:bldAsOne/>
      </p:bldGraphic>
      <p:bldP spid="18" grpId="0"/>
      <p:bldP spid="19" grpId="0"/>
      <p:bldP spid="20" grpId="0"/>
      <p:bldP spid="21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B513D4EC-5EB6-A0F8-65FE-6F6664666CC9}"/>
              </a:ext>
            </a:extLst>
          </p:cNvPr>
          <p:cNvSpPr txBox="1"/>
          <p:nvPr/>
        </p:nvSpPr>
        <p:spPr>
          <a:xfrm>
            <a:off x="6821090" y="102386"/>
            <a:ext cx="5169203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Mass </a:t>
            </a:r>
            <a:r>
              <a:rPr lang="en-US" sz="3200" dirty="0" err="1"/>
              <a:t>Isotopomer</a:t>
            </a:r>
            <a:r>
              <a:rPr lang="en-US" sz="3200" dirty="0"/>
              <a:t> Distribution</a:t>
            </a:r>
            <a:br>
              <a:rPr lang="en-US" sz="3200" dirty="0"/>
            </a:br>
            <a:r>
              <a:rPr lang="en-US" sz="3200" dirty="0"/>
              <a:t>(MID)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54EF4A6-0A03-580C-273C-010D3E38E132}"/>
              </a:ext>
            </a:extLst>
          </p:cNvPr>
          <p:cNvGrpSpPr/>
          <p:nvPr/>
        </p:nvGrpSpPr>
        <p:grpSpPr>
          <a:xfrm>
            <a:off x="-1382011" y="1150876"/>
            <a:ext cx="8128000" cy="5418667"/>
            <a:chOff x="1446502" y="470281"/>
            <a:chExt cx="8128000" cy="5418667"/>
          </a:xfrm>
        </p:grpSpPr>
        <p:graphicFrame>
          <p:nvGraphicFramePr>
            <p:cNvPr id="57" name="Chart 56">
              <a:extLst>
                <a:ext uri="{FF2B5EF4-FFF2-40B4-BE49-F238E27FC236}">
                  <a16:creationId xmlns:a16="http://schemas.microsoft.com/office/drawing/2014/main" id="{94F3571C-7200-B735-1EB9-7C7226A2A2F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70556144"/>
                </p:ext>
              </p:extLst>
            </p:nvPr>
          </p:nvGraphicFramePr>
          <p:xfrm>
            <a:off x="1446502" y="470281"/>
            <a:ext cx="8128000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2EAF267-5A03-0B9F-D930-3F49C5FEE80A}"/>
                </a:ext>
              </a:extLst>
            </p:cNvPr>
            <p:cNvGrpSpPr/>
            <p:nvPr/>
          </p:nvGrpSpPr>
          <p:grpSpPr>
            <a:xfrm>
              <a:off x="3809392" y="1284958"/>
              <a:ext cx="3721740" cy="3023919"/>
              <a:chOff x="3809392" y="1284958"/>
              <a:chExt cx="3721740" cy="3023919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A2B3517C-E970-6BE9-9D3E-A1ECC90272F5}"/>
                  </a:ext>
                </a:extLst>
              </p:cNvPr>
              <p:cNvGrpSpPr/>
              <p:nvPr/>
            </p:nvGrpSpPr>
            <p:grpSpPr>
              <a:xfrm>
                <a:off x="4319359" y="1284958"/>
                <a:ext cx="861308" cy="288000"/>
                <a:chOff x="4392316" y="1297188"/>
                <a:chExt cx="861308" cy="288000"/>
              </a:xfrm>
            </p:grpSpPr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33A99F8B-190C-747D-1215-DC2A904AC4C1}"/>
                    </a:ext>
                  </a:extLst>
                </p:cNvPr>
                <p:cNvSpPr/>
                <p:nvPr/>
              </p:nvSpPr>
              <p:spPr>
                <a:xfrm>
                  <a:off x="4392316" y="1297188"/>
                  <a:ext cx="288000" cy="288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3155FA92-3729-DC94-46F1-888E99B501E5}"/>
                    </a:ext>
                  </a:extLst>
                </p:cNvPr>
                <p:cNvSpPr/>
                <p:nvPr/>
              </p:nvSpPr>
              <p:spPr>
                <a:xfrm>
                  <a:off x="4677624" y="1297188"/>
                  <a:ext cx="288000" cy="288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8CECB20B-CB19-421C-43BE-B0743020A329}"/>
                    </a:ext>
                  </a:extLst>
                </p:cNvPr>
                <p:cNvSpPr/>
                <p:nvPr/>
              </p:nvSpPr>
              <p:spPr>
                <a:xfrm>
                  <a:off x="4965624" y="1297188"/>
                  <a:ext cx="288000" cy="288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ECC5B593-6F38-7223-7A99-901D28AA1D45}"/>
                  </a:ext>
                </a:extLst>
              </p:cNvPr>
              <p:cNvGrpSpPr/>
              <p:nvPr/>
            </p:nvGrpSpPr>
            <p:grpSpPr>
              <a:xfrm>
                <a:off x="5732081" y="1284958"/>
                <a:ext cx="861308" cy="288000"/>
                <a:chOff x="4392316" y="1297188"/>
                <a:chExt cx="861308" cy="288000"/>
              </a:xfrm>
            </p:grpSpPr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8CDD1C19-AD99-D3C4-070A-53E598F7318B}"/>
                    </a:ext>
                  </a:extLst>
                </p:cNvPr>
                <p:cNvSpPr/>
                <p:nvPr/>
              </p:nvSpPr>
              <p:spPr>
                <a:xfrm>
                  <a:off x="4392316" y="1297188"/>
                  <a:ext cx="288000" cy="288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26EE5135-5725-F613-BCF6-896BFF41C0A7}"/>
                    </a:ext>
                  </a:extLst>
                </p:cNvPr>
                <p:cNvSpPr/>
                <p:nvPr/>
              </p:nvSpPr>
              <p:spPr>
                <a:xfrm>
                  <a:off x="4677624" y="1297188"/>
                  <a:ext cx="288000" cy="288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F4E5161A-7BCB-8ADD-885A-099B63E1A880}"/>
                    </a:ext>
                  </a:extLst>
                </p:cNvPr>
                <p:cNvSpPr/>
                <p:nvPr/>
              </p:nvSpPr>
              <p:spPr>
                <a:xfrm>
                  <a:off x="4965624" y="1297188"/>
                  <a:ext cx="288000" cy="288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DF972296-E690-669F-14EA-75360C65685B}"/>
                  </a:ext>
                </a:extLst>
              </p:cNvPr>
              <p:cNvGrpSpPr/>
              <p:nvPr/>
            </p:nvGrpSpPr>
            <p:grpSpPr>
              <a:xfrm>
                <a:off x="6658953" y="2274656"/>
                <a:ext cx="861308" cy="288000"/>
                <a:chOff x="4392316" y="1297188"/>
                <a:chExt cx="861308" cy="288000"/>
              </a:xfrm>
            </p:grpSpPr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79B49E55-9EEF-2432-F0C7-8F916B12F1E5}"/>
                    </a:ext>
                  </a:extLst>
                </p:cNvPr>
                <p:cNvSpPr/>
                <p:nvPr/>
              </p:nvSpPr>
              <p:spPr>
                <a:xfrm>
                  <a:off x="4392316" y="1297188"/>
                  <a:ext cx="288000" cy="288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B8F99C5F-5CB0-3AF0-0B5F-9BE839CFCB95}"/>
                    </a:ext>
                  </a:extLst>
                </p:cNvPr>
                <p:cNvSpPr/>
                <p:nvPr/>
              </p:nvSpPr>
              <p:spPr>
                <a:xfrm>
                  <a:off x="4677624" y="1297188"/>
                  <a:ext cx="288000" cy="288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6B48F0D3-01BD-C313-2575-1BA134A7CACC}"/>
                    </a:ext>
                  </a:extLst>
                </p:cNvPr>
                <p:cNvSpPr/>
                <p:nvPr/>
              </p:nvSpPr>
              <p:spPr>
                <a:xfrm>
                  <a:off x="4965624" y="1297188"/>
                  <a:ext cx="288000" cy="288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C9498E7F-58B6-F071-8C1B-8B4D723465EB}"/>
                  </a:ext>
                </a:extLst>
              </p:cNvPr>
              <p:cNvGrpSpPr/>
              <p:nvPr/>
            </p:nvGrpSpPr>
            <p:grpSpPr>
              <a:xfrm>
                <a:off x="6665879" y="2644358"/>
                <a:ext cx="861308" cy="288000"/>
                <a:chOff x="4392316" y="1297188"/>
                <a:chExt cx="861308" cy="288000"/>
              </a:xfrm>
            </p:grpSpPr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C08C953-DB5A-A785-0BC9-5BCA96016732}"/>
                    </a:ext>
                  </a:extLst>
                </p:cNvPr>
                <p:cNvSpPr/>
                <p:nvPr/>
              </p:nvSpPr>
              <p:spPr>
                <a:xfrm>
                  <a:off x="4392316" y="1297188"/>
                  <a:ext cx="288000" cy="288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F2217D95-4C3A-EEF5-A16C-C35D424A7589}"/>
                    </a:ext>
                  </a:extLst>
                </p:cNvPr>
                <p:cNvSpPr/>
                <p:nvPr/>
              </p:nvSpPr>
              <p:spPr>
                <a:xfrm>
                  <a:off x="4677624" y="1297188"/>
                  <a:ext cx="288000" cy="288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D39846A0-2A6F-9EAB-4C7D-A24AEDAF4E4E}"/>
                    </a:ext>
                  </a:extLst>
                </p:cNvPr>
                <p:cNvSpPr/>
                <p:nvPr/>
              </p:nvSpPr>
              <p:spPr>
                <a:xfrm>
                  <a:off x="4965624" y="1297188"/>
                  <a:ext cx="288000" cy="288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F1E79D1E-27A0-9B3E-C1DD-807971F0DA6F}"/>
                  </a:ext>
                </a:extLst>
              </p:cNvPr>
              <p:cNvGrpSpPr/>
              <p:nvPr/>
            </p:nvGrpSpPr>
            <p:grpSpPr>
              <a:xfrm>
                <a:off x="6669824" y="3020394"/>
                <a:ext cx="861308" cy="288000"/>
                <a:chOff x="4392316" y="1297188"/>
                <a:chExt cx="861308" cy="288000"/>
              </a:xfrm>
            </p:grpSpPr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0DB8C656-3E76-829E-3975-08434DD482F2}"/>
                    </a:ext>
                  </a:extLst>
                </p:cNvPr>
                <p:cNvSpPr/>
                <p:nvPr/>
              </p:nvSpPr>
              <p:spPr>
                <a:xfrm>
                  <a:off x="4392316" y="1297188"/>
                  <a:ext cx="288000" cy="288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346DC241-C800-9BDE-70F6-0CC9EAD91DD4}"/>
                    </a:ext>
                  </a:extLst>
                </p:cNvPr>
                <p:cNvSpPr/>
                <p:nvPr/>
              </p:nvSpPr>
              <p:spPr>
                <a:xfrm>
                  <a:off x="4677624" y="1297188"/>
                  <a:ext cx="288000" cy="288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B3BB581F-A1A5-0E78-DB25-F92563723605}"/>
                    </a:ext>
                  </a:extLst>
                </p:cNvPr>
                <p:cNvSpPr/>
                <p:nvPr/>
              </p:nvSpPr>
              <p:spPr>
                <a:xfrm>
                  <a:off x="4965624" y="1297188"/>
                  <a:ext cx="288000" cy="288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E069654D-8367-F9CD-38A9-1F5506299259}"/>
                  </a:ext>
                </a:extLst>
              </p:cNvPr>
              <p:cNvGrpSpPr/>
              <p:nvPr/>
            </p:nvGrpSpPr>
            <p:grpSpPr>
              <a:xfrm>
                <a:off x="3812560" y="3117213"/>
                <a:ext cx="861308" cy="288000"/>
                <a:chOff x="4392316" y="1297188"/>
                <a:chExt cx="861308" cy="288000"/>
              </a:xfrm>
            </p:grpSpPr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113DF5A9-31BC-CB35-D3DF-B1878B2DB407}"/>
                    </a:ext>
                  </a:extLst>
                </p:cNvPr>
                <p:cNvSpPr/>
                <p:nvPr/>
              </p:nvSpPr>
              <p:spPr>
                <a:xfrm>
                  <a:off x="4392316" y="1297188"/>
                  <a:ext cx="288000" cy="288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698F3383-8480-653F-FECE-5CBA274C31B7}"/>
                    </a:ext>
                  </a:extLst>
                </p:cNvPr>
                <p:cNvSpPr/>
                <p:nvPr/>
              </p:nvSpPr>
              <p:spPr>
                <a:xfrm>
                  <a:off x="4677624" y="1297188"/>
                  <a:ext cx="288000" cy="288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8B6D7AA4-D097-58C5-8565-E28EEC997BFB}"/>
                    </a:ext>
                  </a:extLst>
                </p:cNvPr>
                <p:cNvSpPr/>
                <p:nvPr/>
              </p:nvSpPr>
              <p:spPr>
                <a:xfrm>
                  <a:off x="4965624" y="1297188"/>
                  <a:ext cx="288000" cy="288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3B97613-55AF-11AA-0C46-77EFCD44C982}"/>
                  </a:ext>
                </a:extLst>
              </p:cNvPr>
              <p:cNvGrpSpPr/>
              <p:nvPr/>
            </p:nvGrpSpPr>
            <p:grpSpPr>
              <a:xfrm>
                <a:off x="3812560" y="3569045"/>
                <a:ext cx="861308" cy="288000"/>
                <a:chOff x="4392316" y="1297188"/>
                <a:chExt cx="861308" cy="288000"/>
              </a:xfrm>
            </p:grpSpPr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F0FDD487-5ED5-D357-B5B3-6F394F97582C}"/>
                    </a:ext>
                  </a:extLst>
                </p:cNvPr>
                <p:cNvSpPr/>
                <p:nvPr/>
              </p:nvSpPr>
              <p:spPr>
                <a:xfrm>
                  <a:off x="4392316" y="1297188"/>
                  <a:ext cx="288000" cy="288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8CFF688F-44A9-92E2-BB51-A862D048A8D6}"/>
                    </a:ext>
                  </a:extLst>
                </p:cNvPr>
                <p:cNvSpPr/>
                <p:nvPr/>
              </p:nvSpPr>
              <p:spPr>
                <a:xfrm>
                  <a:off x="4677624" y="1297188"/>
                  <a:ext cx="288000" cy="288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5115F41B-3E58-F9AB-EA5D-C22EDC113698}"/>
                    </a:ext>
                  </a:extLst>
                </p:cNvPr>
                <p:cNvSpPr/>
                <p:nvPr/>
              </p:nvSpPr>
              <p:spPr>
                <a:xfrm>
                  <a:off x="4965624" y="1297188"/>
                  <a:ext cx="288000" cy="288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B1550E66-3E44-86E4-F8F6-9A867122D60C}"/>
                  </a:ext>
                </a:extLst>
              </p:cNvPr>
              <p:cNvGrpSpPr/>
              <p:nvPr/>
            </p:nvGrpSpPr>
            <p:grpSpPr>
              <a:xfrm>
                <a:off x="3809392" y="4020877"/>
                <a:ext cx="861308" cy="288000"/>
                <a:chOff x="4392316" y="1297188"/>
                <a:chExt cx="861308" cy="288000"/>
              </a:xfrm>
            </p:grpSpPr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F9079386-75C9-19C7-D2BB-BFC6001193AB}"/>
                    </a:ext>
                  </a:extLst>
                </p:cNvPr>
                <p:cNvSpPr/>
                <p:nvPr/>
              </p:nvSpPr>
              <p:spPr>
                <a:xfrm>
                  <a:off x="4392316" y="1297188"/>
                  <a:ext cx="288000" cy="2880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195CA9B5-A7BA-CAAA-E294-D5D5F71DFC35}"/>
                    </a:ext>
                  </a:extLst>
                </p:cNvPr>
                <p:cNvSpPr/>
                <p:nvPr/>
              </p:nvSpPr>
              <p:spPr>
                <a:xfrm>
                  <a:off x="4677624" y="1297188"/>
                  <a:ext cx="288000" cy="288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8CD7DAAE-9076-81EE-13CC-CA0A57BB0C8C}"/>
                    </a:ext>
                  </a:extLst>
                </p:cNvPr>
                <p:cNvSpPr/>
                <p:nvPr/>
              </p:nvSpPr>
              <p:spPr>
                <a:xfrm>
                  <a:off x="4965624" y="1297188"/>
                  <a:ext cx="288000" cy="288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sv-SE"/>
                </a:p>
              </p:txBody>
            </p:sp>
          </p:grpSp>
        </p:grpSp>
      </p:grpSp>
      <p:sp>
        <p:nvSpPr>
          <p:cNvPr id="95" name="Oval 94">
            <a:extLst>
              <a:ext uri="{FF2B5EF4-FFF2-40B4-BE49-F238E27FC236}">
                <a16:creationId xmlns:a16="http://schemas.microsoft.com/office/drawing/2014/main" id="{8B39FA20-4711-5EE3-C5A6-9C2F9DB171BE}"/>
              </a:ext>
            </a:extLst>
          </p:cNvPr>
          <p:cNvSpPr/>
          <p:nvPr/>
        </p:nvSpPr>
        <p:spPr>
          <a:xfrm>
            <a:off x="2339372" y="3511429"/>
            <a:ext cx="703697" cy="682515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400" dirty="0">
                <a:solidFill>
                  <a:schemeClr val="tx1"/>
                </a:solidFill>
              </a:rPr>
              <a:t>F</a:t>
            </a:r>
          </a:p>
        </p:txBody>
      </p:sp>
      <p:grpSp>
        <p:nvGrpSpPr>
          <p:cNvPr id="99" name="Grupp 54">
            <a:extLst>
              <a:ext uri="{FF2B5EF4-FFF2-40B4-BE49-F238E27FC236}">
                <a16:creationId xmlns:a16="http://schemas.microsoft.com/office/drawing/2014/main" id="{6CC08D09-2D0C-B66B-7390-3DA7B2797B94}"/>
              </a:ext>
            </a:extLst>
          </p:cNvPr>
          <p:cNvGrpSpPr/>
          <p:nvPr/>
        </p:nvGrpSpPr>
        <p:grpSpPr>
          <a:xfrm>
            <a:off x="-95783" y="-92175"/>
            <a:ext cx="3184634" cy="1399827"/>
            <a:chOff x="-17900" y="2870769"/>
            <a:chExt cx="3184634" cy="1399827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AA262A2-E114-1933-8596-C8C37F19B0DE}"/>
                </a:ext>
              </a:extLst>
            </p:cNvPr>
            <p:cNvSpPr txBox="1"/>
            <p:nvPr/>
          </p:nvSpPr>
          <p:spPr>
            <a:xfrm>
              <a:off x="45040" y="3685821"/>
              <a:ext cx="2934821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/>
                <a:t>Isotopomers</a:t>
              </a:r>
              <a:endParaRPr lang="en-US" sz="3200" dirty="0"/>
            </a:p>
          </p:txBody>
        </p:sp>
        <p:sp>
          <p:nvSpPr>
            <p:cNvPr id="104" name="textruta 15">
              <a:extLst>
                <a:ext uri="{FF2B5EF4-FFF2-40B4-BE49-F238E27FC236}">
                  <a16:creationId xmlns:a16="http://schemas.microsoft.com/office/drawing/2014/main" id="{E5FDD691-24AB-42EB-A86D-1A31F0507F51}"/>
                </a:ext>
              </a:extLst>
            </p:cNvPr>
            <p:cNvSpPr txBox="1"/>
            <p:nvPr/>
          </p:nvSpPr>
          <p:spPr>
            <a:xfrm>
              <a:off x="-17900" y="2870769"/>
              <a:ext cx="318463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Isotope</a:t>
              </a:r>
              <a:r>
                <a:rPr lang="sv-SE" sz="3200" dirty="0"/>
                <a:t> </a:t>
              </a:r>
              <a:r>
                <a:rPr lang="en-US" sz="3200" dirty="0"/>
                <a:t>isomers</a:t>
              </a:r>
            </a:p>
            <a:p>
              <a:pPr algn="ctr"/>
              <a:r>
                <a:rPr lang="en-US" sz="3200" dirty="0"/>
                <a:t>=</a:t>
              </a:r>
            </a:p>
          </p:txBody>
        </p:sp>
      </p:grpSp>
      <p:grpSp>
        <p:nvGrpSpPr>
          <p:cNvPr id="105" name="Grupp 56">
            <a:extLst>
              <a:ext uri="{FF2B5EF4-FFF2-40B4-BE49-F238E27FC236}">
                <a16:creationId xmlns:a16="http://schemas.microsoft.com/office/drawing/2014/main" id="{EEFE8B0B-B3B2-58F0-8B04-DE9DC47D25CB}"/>
              </a:ext>
            </a:extLst>
          </p:cNvPr>
          <p:cNvGrpSpPr/>
          <p:nvPr/>
        </p:nvGrpSpPr>
        <p:grpSpPr>
          <a:xfrm>
            <a:off x="1627386" y="2788348"/>
            <a:ext cx="3164584" cy="3424075"/>
            <a:chOff x="4863156" y="2370857"/>
            <a:chExt cx="3164584" cy="3424075"/>
          </a:xfrm>
        </p:grpSpPr>
        <p:sp>
          <p:nvSpPr>
            <p:cNvPr id="106" name="textruta 55">
              <a:extLst>
                <a:ext uri="{FF2B5EF4-FFF2-40B4-BE49-F238E27FC236}">
                  <a16:creationId xmlns:a16="http://schemas.microsoft.com/office/drawing/2014/main" id="{4CC40488-066D-716D-FAAC-362D36B3E692}"/>
                </a:ext>
              </a:extLst>
            </p:cNvPr>
            <p:cNvSpPr txBox="1"/>
            <p:nvPr/>
          </p:nvSpPr>
          <p:spPr>
            <a:xfrm>
              <a:off x="7143777" y="4265285"/>
              <a:ext cx="883963" cy="5232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sv-SE" sz="2800" dirty="0"/>
                <a:t>25%</a:t>
              </a:r>
            </a:p>
          </p:txBody>
        </p:sp>
        <p:sp>
          <p:nvSpPr>
            <p:cNvPr id="107" name="textruta 73">
              <a:extLst>
                <a:ext uri="{FF2B5EF4-FFF2-40B4-BE49-F238E27FC236}">
                  <a16:creationId xmlns:a16="http://schemas.microsoft.com/office/drawing/2014/main" id="{0DB0C08F-0E14-6D30-6A46-C4C57D87EF4C}"/>
                </a:ext>
              </a:extLst>
            </p:cNvPr>
            <p:cNvSpPr txBox="1"/>
            <p:nvPr/>
          </p:nvSpPr>
          <p:spPr>
            <a:xfrm>
              <a:off x="6002092" y="2370857"/>
              <a:ext cx="883963" cy="5232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sv-SE" sz="2800" dirty="0"/>
                <a:t>12%</a:t>
              </a:r>
            </a:p>
          </p:txBody>
        </p:sp>
        <p:sp>
          <p:nvSpPr>
            <p:cNvPr id="108" name="textruta 78">
              <a:extLst>
                <a:ext uri="{FF2B5EF4-FFF2-40B4-BE49-F238E27FC236}">
                  <a16:creationId xmlns:a16="http://schemas.microsoft.com/office/drawing/2014/main" id="{A01B7E67-AD99-DCF5-487F-443DBFE11C9A}"/>
                </a:ext>
              </a:extLst>
            </p:cNvPr>
            <p:cNvSpPr txBox="1"/>
            <p:nvPr/>
          </p:nvSpPr>
          <p:spPr>
            <a:xfrm>
              <a:off x="4863156" y="2406765"/>
              <a:ext cx="883963" cy="5232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sv-SE" sz="2800" dirty="0"/>
                <a:t>13%</a:t>
              </a:r>
            </a:p>
          </p:txBody>
        </p:sp>
        <p:sp>
          <p:nvSpPr>
            <p:cNvPr id="109" name="textruta 79">
              <a:extLst>
                <a:ext uri="{FF2B5EF4-FFF2-40B4-BE49-F238E27FC236}">
                  <a16:creationId xmlns:a16="http://schemas.microsoft.com/office/drawing/2014/main" id="{254D5F4A-0BD1-C577-2EBA-9630BA4B7ABA}"/>
                </a:ext>
              </a:extLst>
            </p:cNvPr>
            <p:cNvSpPr txBox="1"/>
            <p:nvPr/>
          </p:nvSpPr>
          <p:spPr>
            <a:xfrm>
              <a:off x="5201616" y="5271712"/>
              <a:ext cx="883963" cy="5232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sv-SE" sz="2800" dirty="0"/>
                <a:t>50%</a:t>
              </a:r>
            </a:p>
          </p:txBody>
        </p:sp>
      </p:grpSp>
      <p:graphicFrame>
        <p:nvGraphicFramePr>
          <p:cNvPr id="110" name="Chart 1">
            <a:extLst>
              <a:ext uri="{FF2B5EF4-FFF2-40B4-BE49-F238E27FC236}">
                <a16:creationId xmlns:a16="http://schemas.microsoft.com/office/drawing/2014/main" id="{E896BBD2-E233-9724-4354-A10B179033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4488427"/>
              </p:ext>
            </p:extLst>
          </p:nvPr>
        </p:nvGraphicFramePr>
        <p:xfrm>
          <a:off x="5308210" y="1350497"/>
          <a:ext cx="6691532" cy="4653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8CA956-A3D4-2A40-517C-4533F5198DEB}"/>
                  </a:ext>
                </a:extLst>
              </p:cNvPr>
              <p:cNvSpPr txBox="1"/>
              <p:nvPr/>
            </p:nvSpPr>
            <p:spPr>
              <a:xfrm>
                <a:off x="6386896" y="4485938"/>
                <a:ext cx="75180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sv-SE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v-SE" sz="2800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8CA956-A3D4-2A40-517C-4533F5198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896" y="4485938"/>
                <a:ext cx="75180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1A2306-864C-3478-C401-8C066E59112B}"/>
                  </a:ext>
                </a:extLst>
              </p:cNvPr>
              <p:cNvSpPr txBox="1"/>
              <p:nvPr/>
            </p:nvSpPr>
            <p:spPr>
              <a:xfrm>
                <a:off x="7925858" y="4107267"/>
                <a:ext cx="75180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sv-SE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v-SE" sz="2800" b="0" i="1" smtClean="0"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1A2306-864C-3478-C401-8C066E591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858" y="4107267"/>
                <a:ext cx="75180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CCE82A-938F-3FB2-3BE6-F1DD6AD3592C}"/>
                  </a:ext>
                </a:extLst>
              </p:cNvPr>
              <p:cNvSpPr txBox="1"/>
              <p:nvPr/>
            </p:nvSpPr>
            <p:spPr>
              <a:xfrm>
                <a:off x="9403361" y="3244681"/>
                <a:ext cx="75180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sv-SE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v-SE" sz="2800" b="0" i="1" smtClean="0">
                          <a:latin typeface="Cambria Math" panose="02040503050406030204" pitchFamily="18" charset="0"/>
                        </a:rPr>
                        <m:t>50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CCE82A-938F-3FB2-3BE6-F1DD6AD35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3361" y="3244681"/>
                <a:ext cx="75180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C00AAF-C1AC-0EA6-2738-EF1FCC424CE1}"/>
                  </a:ext>
                </a:extLst>
              </p:cNvPr>
              <p:cNvSpPr txBox="1"/>
              <p:nvPr/>
            </p:nvSpPr>
            <p:spPr>
              <a:xfrm>
                <a:off x="10864970" y="4477947"/>
                <a:ext cx="75180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sv-SE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v-SE" sz="28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C00AAF-C1AC-0EA6-2738-EF1FCC424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4970" y="4477947"/>
                <a:ext cx="75180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7BA01B5-B670-8902-C12E-6361B68FF1C8}"/>
                  </a:ext>
                </a:extLst>
              </p:cNvPr>
              <p:cNvSpPr txBox="1"/>
              <p:nvPr/>
            </p:nvSpPr>
            <p:spPr>
              <a:xfrm>
                <a:off x="4232756" y="5992948"/>
                <a:ext cx="784952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4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sv-SE" sz="4000" b="0" i="1" smtClean="0">
                              <a:latin typeface="Cambria Math" panose="02040503050406030204" pitchFamily="18" charset="0"/>
                            </a:rPr>
                            <m:t>𝑀𝐼𝐷</m:t>
                          </m:r>
                        </m:sub>
                      </m:sSub>
                      <m:r>
                        <a:rPr lang="sv-SE" sz="40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sv-SE" sz="4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sv-SE" sz="4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v-SE" sz="40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sv-SE" sz="40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sv-SE" sz="4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sv-SE" sz="4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v-SE" sz="4000" b="0" i="1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sv-SE" sz="40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sv-SE" sz="4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sv-SE" sz="4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v-SE" sz="40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sv-SE" sz="40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sv-SE" sz="4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sv-SE" sz="4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v-SE" sz="4000" b="0" i="1" smtClean="0"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sv-SE" sz="4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7BA01B5-B670-8902-C12E-6361B68FF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756" y="5992948"/>
                <a:ext cx="7849520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A1456675-8A92-6C71-A1EE-2F9DE4E524B8}"/>
              </a:ext>
            </a:extLst>
          </p:cNvPr>
          <p:cNvGrpSpPr/>
          <p:nvPr/>
        </p:nvGrpSpPr>
        <p:grpSpPr>
          <a:xfrm>
            <a:off x="4349988" y="1361"/>
            <a:ext cx="1464600" cy="1453984"/>
            <a:chOff x="916549" y="331432"/>
            <a:chExt cx="2220781" cy="2204684"/>
          </a:xfrm>
        </p:grpSpPr>
        <p:pic>
          <p:nvPicPr>
            <p:cNvPr id="23" name="12C">
              <a:extLst>
                <a:ext uri="{FF2B5EF4-FFF2-40B4-BE49-F238E27FC236}">
                  <a16:creationId xmlns:a16="http://schemas.microsoft.com/office/drawing/2014/main" id="{EB41E16D-BCD5-5F58-3BA4-5B086ACC7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41310" y="583247"/>
              <a:ext cx="896020" cy="768435"/>
            </a:xfrm>
            <a:prstGeom prst="rect">
              <a:avLst/>
            </a:prstGeom>
          </p:spPr>
        </p:pic>
        <p:pic>
          <p:nvPicPr>
            <p:cNvPr id="25" name="13C">
              <a:extLst>
                <a:ext uri="{FF2B5EF4-FFF2-40B4-BE49-F238E27FC236}">
                  <a16:creationId xmlns:a16="http://schemas.microsoft.com/office/drawing/2014/main" id="{85307E5E-C240-D226-FD49-769E4AA88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6549" y="904836"/>
              <a:ext cx="896020" cy="768435"/>
            </a:xfrm>
            <a:prstGeom prst="rect">
              <a:avLst/>
            </a:prstGeom>
          </p:spPr>
        </p:pic>
        <p:pic>
          <p:nvPicPr>
            <p:cNvPr id="26" name="scale">
              <a:extLst>
                <a:ext uri="{FF2B5EF4-FFF2-40B4-BE49-F238E27FC236}">
                  <a16:creationId xmlns:a16="http://schemas.microsoft.com/office/drawing/2014/main" id="{D75C445C-4594-3A9D-F560-EF6FF675E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2429" y="331432"/>
              <a:ext cx="2053819" cy="1774081"/>
            </a:xfrm>
            <a:prstGeom prst="rect">
              <a:avLst/>
            </a:prstGeom>
          </p:spPr>
        </p:pic>
        <p:sp>
          <p:nvSpPr>
            <p:cNvPr id="49" name="small 12 C">
              <a:extLst>
                <a:ext uri="{FF2B5EF4-FFF2-40B4-BE49-F238E27FC236}">
                  <a16:creationId xmlns:a16="http://schemas.microsoft.com/office/drawing/2014/main" id="{F7207687-12C6-2DC4-4BDB-6C90BB9FAAA8}"/>
                </a:ext>
              </a:extLst>
            </p:cNvPr>
            <p:cNvSpPr/>
            <p:nvPr/>
          </p:nvSpPr>
          <p:spPr>
            <a:xfrm>
              <a:off x="2645346" y="1833371"/>
              <a:ext cx="241078" cy="241078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0" name="small13C">
              <a:extLst>
                <a:ext uri="{FF2B5EF4-FFF2-40B4-BE49-F238E27FC236}">
                  <a16:creationId xmlns:a16="http://schemas.microsoft.com/office/drawing/2014/main" id="{31C7E0F9-7CD1-5B31-FE46-36CEBD9648F1}"/>
                </a:ext>
              </a:extLst>
            </p:cNvPr>
            <p:cNvSpPr/>
            <p:nvPr/>
          </p:nvSpPr>
          <p:spPr>
            <a:xfrm>
              <a:off x="1104847" y="1833371"/>
              <a:ext cx="241078" cy="241078"/>
            </a:xfrm>
            <a:prstGeom prst="ellipse">
              <a:avLst/>
            </a:prstGeom>
            <a:solidFill>
              <a:schemeClr val="tx1"/>
            </a:solidFill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7CC594B-D1AD-2AE0-8635-B6E6F2D1B396}"/>
                </a:ext>
              </a:extLst>
            </p:cNvPr>
            <p:cNvSpPr txBox="1"/>
            <p:nvPr/>
          </p:nvSpPr>
          <p:spPr>
            <a:xfrm>
              <a:off x="2507377" y="2074451"/>
              <a:ext cx="5565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aseline="30000" dirty="0"/>
                <a:t>12</a:t>
              </a:r>
              <a:r>
                <a:rPr lang="en-GB" sz="2400" dirty="0"/>
                <a:t>C</a:t>
              </a:r>
              <a:endParaRPr lang="en-US" sz="2400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D563ECC-FF8B-0EBE-4166-E73CAD175D65}"/>
                </a:ext>
              </a:extLst>
            </p:cNvPr>
            <p:cNvSpPr txBox="1"/>
            <p:nvPr/>
          </p:nvSpPr>
          <p:spPr>
            <a:xfrm>
              <a:off x="963914" y="2074451"/>
              <a:ext cx="5565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aseline="30000" dirty="0"/>
                <a:t>13</a:t>
              </a:r>
              <a:r>
                <a:rPr lang="en-GB" sz="2400" dirty="0"/>
                <a:t>C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8895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9" name="Tracer">
            <a:extLst>
              <a:ext uri="{FF2B5EF4-FFF2-40B4-BE49-F238E27FC236}">
                <a16:creationId xmlns:a16="http://schemas.microsoft.com/office/drawing/2014/main" id="{64360C10-06AF-4A12-A7BC-F3715409914F}"/>
              </a:ext>
            </a:extLst>
          </p:cNvPr>
          <p:cNvGrpSpPr/>
          <p:nvPr/>
        </p:nvGrpSpPr>
        <p:grpSpPr>
          <a:xfrm>
            <a:off x="515204" y="2479987"/>
            <a:ext cx="1362672" cy="1260835"/>
            <a:chOff x="1344157" y="5124641"/>
            <a:chExt cx="2789693" cy="2581210"/>
          </a:xfrm>
        </p:grpSpPr>
        <p:grpSp>
          <p:nvGrpSpPr>
            <p:cNvPr id="690" name="Group 689">
              <a:extLst>
                <a:ext uri="{FF2B5EF4-FFF2-40B4-BE49-F238E27FC236}">
                  <a16:creationId xmlns:a16="http://schemas.microsoft.com/office/drawing/2014/main" id="{3C549B0D-DE6E-4B29-9B29-9400CB90E911}"/>
                </a:ext>
              </a:extLst>
            </p:cNvPr>
            <p:cNvGrpSpPr/>
            <p:nvPr/>
          </p:nvGrpSpPr>
          <p:grpSpPr>
            <a:xfrm>
              <a:off x="1344157" y="6753581"/>
              <a:ext cx="2789693" cy="952270"/>
              <a:chOff x="1896218" y="1751618"/>
              <a:chExt cx="1435616" cy="490052"/>
            </a:xfrm>
          </p:grpSpPr>
          <p:sp>
            <p:nvSpPr>
              <p:cNvPr id="692" name="1">
                <a:extLst>
                  <a:ext uri="{FF2B5EF4-FFF2-40B4-BE49-F238E27FC236}">
                    <a16:creationId xmlns:a16="http://schemas.microsoft.com/office/drawing/2014/main" id="{799D4C6E-1052-4483-AE1A-F8A28E97FDE1}"/>
                  </a:ext>
                </a:extLst>
              </p:cNvPr>
              <p:cNvSpPr/>
              <p:nvPr/>
            </p:nvSpPr>
            <p:spPr>
              <a:xfrm>
                <a:off x="1896218" y="1751618"/>
                <a:ext cx="479287" cy="490052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38078">
                  <a:defRPr/>
                </a:pPr>
                <a:endParaRPr lang="sv-SE" sz="833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693" name="2">
                <a:extLst>
                  <a:ext uri="{FF2B5EF4-FFF2-40B4-BE49-F238E27FC236}">
                    <a16:creationId xmlns:a16="http://schemas.microsoft.com/office/drawing/2014/main" id="{05C45F99-389D-4AC6-87FD-08ED6A8BF94E}"/>
                  </a:ext>
                </a:extLst>
              </p:cNvPr>
              <p:cNvSpPr/>
              <p:nvPr/>
            </p:nvSpPr>
            <p:spPr>
              <a:xfrm>
                <a:off x="2375505" y="1751618"/>
                <a:ext cx="479287" cy="490052"/>
              </a:xfrm>
              <a:prstGeom prst="ellipse">
                <a:avLst/>
              </a:prstGeom>
              <a:solidFill>
                <a:schemeClr val="tx1"/>
              </a:solidFill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38078">
                  <a:defRPr/>
                </a:pPr>
                <a:endParaRPr lang="sv-SE" sz="833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694" name="3">
                <a:extLst>
                  <a:ext uri="{FF2B5EF4-FFF2-40B4-BE49-F238E27FC236}">
                    <a16:creationId xmlns:a16="http://schemas.microsoft.com/office/drawing/2014/main" id="{82EC048F-DEB5-4302-AEC3-CF5251719B38}"/>
                  </a:ext>
                </a:extLst>
              </p:cNvPr>
              <p:cNvSpPr/>
              <p:nvPr/>
            </p:nvSpPr>
            <p:spPr>
              <a:xfrm>
                <a:off x="2852547" y="1751618"/>
                <a:ext cx="479287" cy="490052"/>
              </a:xfrm>
              <a:prstGeom prst="ellipse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38078">
                  <a:defRPr/>
                </a:pPr>
                <a:endParaRPr lang="sv-SE" sz="833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691" name="TextBox 690">
              <a:extLst>
                <a:ext uri="{FF2B5EF4-FFF2-40B4-BE49-F238E27FC236}">
                  <a16:creationId xmlns:a16="http://schemas.microsoft.com/office/drawing/2014/main" id="{03266DB9-96E5-4829-848F-9B9B42C391D2}"/>
                </a:ext>
              </a:extLst>
            </p:cNvPr>
            <p:cNvSpPr txBox="1"/>
            <p:nvPr/>
          </p:nvSpPr>
          <p:spPr>
            <a:xfrm>
              <a:off x="1460662" y="5124641"/>
              <a:ext cx="2672883" cy="1543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149" dirty="0"/>
                <a:t>Substrate</a:t>
              </a:r>
              <a:r>
                <a:rPr lang="sv-SE" sz="2149" dirty="0"/>
                <a:t> </a:t>
              </a:r>
            </a:p>
            <a:p>
              <a:pPr algn="ctr"/>
              <a:r>
                <a:rPr lang="en-GB" sz="2149" dirty="0"/>
                <a:t>Tracer</a:t>
              </a:r>
            </a:p>
          </p:txBody>
        </p:sp>
      </p:grpSp>
      <p:grpSp>
        <p:nvGrpSpPr>
          <p:cNvPr id="695" name="cells">
            <a:extLst>
              <a:ext uri="{FF2B5EF4-FFF2-40B4-BE49-F238E27FC236}">
                <a16:creationId xmlns:a16="http://schemas.microsoft.com/office/drawing/2014/main" id="{B8C77A3F-14F9-43A4-9204-4D5B7794D2B6}"/>
              </a:ext>
            </a:extLst>
          </p:cNvPr>
          <p:cNvGrpSpPr/>
          <p:nvPr/>
        </p:nvGrpSpPr>
        <p:grpSpPr>
          <a:xfrm>
            <a:off x="3319778" y="3251210"/>
            <a:ext cx="871727" cy="593050"/>
            <a:chOff x="2883646" y="1194318"/>
            <a:chExt cx="1674115" cy="1138928"/>
          </a:xfrm>
        </p:grpSpPr>
        <p:sp>
          <p:nvSpPr>
            <p:cNvPr id="696" name="Oval 695">
              <a:extLst>
                <a:ext uri="{FF2B5EF4-FFF2-40B4-BE49-F238E27FC236}">
                  <a16:creationId xmlns:a16="http://schemas.microsoft.com/office/drawing/2014/main" id="{F772A98A-2943-4BC0-9726-4D3A532BB40F}"/>
                </a:ext>
              </a:extLst>
            </p:cNvPr>
            <p:cNvSpPr/>
            <p:nvPr/>
          </p:nvSpPr>
          <p:spPr>
            <a:xfrm>
              <a:off x="3415004" y="1194318"/>
              <a:ext cx="877078" cy="60649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7614" tIns="23807" rIns="47614" bIns="238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81" dirty="0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490D18F4-2710-4224-AD2B-E6C59A0AC392}"/>
                </a:ext>
              </a:extLst>
            </p:cNvPr>
            <p:cNvSpPr/>
            <p:nvPr/>
          </p:nvSpPr>
          <p:spPr>
            <a:xfrm rot="20236718">
              <a:off x="3634168" y="1296579"/>
              <a:ext cx="438750" cy="327916"/>
            </a:xfrm>
            <a:custGeom>
              <a:avLst/>
              <a:gdLst>
                <a:gd name="connsiteX0" fmla="*/ 56195 w 438750"/>
                <a:gd name="connsiteY0" fmla="*/ 10676 h 327916"/>
                <a:gd name="connsiteX1" fmla="*/ 112179 w 438750"/>
                <a:gd name="connsiteY1" fmla="*/ 1345 h 327916"/>
                <a:gd name="connsiteX2" fmla="*/ 326783 w 438750"/>
                <a:gd name="connsiteY2" fmla="*/ 20006 h 327916"/>
                <a:gd name="connsiteX3" fmla="*/ 354775 w 438750"/>
                <a:gd name="connsiteY3" fmla="*/ 47998 h 327916"/>
                <a:gd name="connsiteX4" fmla="*/ 373436 w 438750"/>
                <a:gd name="connsiteY4" fmla="*/ 103982 h 327916"/>
                <a:gd name="connsiteX5" fmla="*/ 382767 w 438750"/>
                <a:gd name="connsiteY5" fmla="*/ 131973 h 327916"/>
                <a:gd name="connsiteX6" fmla="*/ 401428 w 438750"/>
                <a:gd name="connsiteY6" fmla="*/ 150635 h 327916"/>
                <a:gd name="connsiteX7" fmla="*/ 429420 w 438750"/>
                <a:gd name="connsiteY7" fmla="*/ 234610 h 327916"/>
                <a:gd name="connsiteX8" fmla="*/ 438750 w 438750"/>
                <a:gd name="connsiteY8" fmla="*/ 262602 h 327916"/>
                <a:gd name="connsiteX9" fmla="*/ 429420 w 438750"/>
                <a:gd name="connsiteY9" fmla="*/ 299924 h 327916"/>
                <a:gd name="connsiteX10" fmla="*/ 373436 w 438750"/>
                <a:gd name="connsiteY10" fmla="*/ 327916 h 327916"/>
                <a:gd name="connsiteX11" fmla="*/ 233477 w 438750"/>
                <a:gd name="connsiteY11" fmla="*/ 318586 h 327916"/>
                <a:gd name="connsiteX12" fmla="*/ 196154 w 438750"/>
                <a:gd name="connsiteY12" fmla="*/ 281263 h 327916"/>
                <a:gd name="connsiteX13" fmla="*/ 186824 w 438750"/>
                <a:gd name="connsiteY13" fmla="*/ 253271 h 327916"/>
                <a:gd name="connsiteX14" fmla="*/ 158832 w 438750"/>
                <a:gd name="connsiteY14" fmla="*/ 131973 h 327916"/>
                <a:gd name="connsiteX15" fmla="*/ 130840 w 438750"/>
                <a:gd name="connsiteY15" fmla="*/ 122643 h 327916"/>
                <a:gd name="connsiteX16" fmla="*/ 37534 w 438750"/>
                <a:gd name="connsiteY16" fmla="*/ 113312 h 327916"/>
                <a:gd name="connsiteX17" fmla="*/ 9542 w 438750"/>
                <a:gd name="connsiteY17" fmla="*/ 103982 h 327916"/>
                <a:gd name="connsiteX18" fmla="*/ 9542 w 438750"/>
                <a:gd name="connsiteY18" fmla="*/ 38667 h 327916"/>
                <a:gd name="connsiteX19" fmla="*/ 56195 w 438750"/>
                <a:gd name="connsiteY19" fmla="*/ 10676 h 32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8750" h="327916">
                  <a:moveTo>
                    <a:pt x="56195" y="10676"/>
                  </a:moveTo>
                  <a:cubicBezTo>
                    <a:pt x="73301" y="4456"/>
                    <a:pt x="93260" y="1345"/>
                    <a:pt x="112179" y="1345"/>
                  </a:cubicBezTo>
                  <a:cubicBezTo>
                    <a:pt x="279145" y="1345"/>
                    <a:pt x="244359" y="-7467"/>
                    <a:pt x="326783" y="20006"/>
                  </a:cubicBezTo>
                  <a:cubicBezTo>
                    <a:pt x="336114" y="29337"/>
                    <a:pt x="348367" y="36463"/>
                    <a:pt x="354775" y="47998"/>
                  </a:cubicBezTo>
                  <a:cubicBezTo>
                    <a:pt x="364328" y="65193"/>
                    <a:pt x="367215" y="85321"/>
                    <a:pt x="373436" y="103982"/>
                  </a:cubicBezTo>
                  <a:cubicBezTo>
                    <a:pt x="376546" y="113312"/>
                    <a:pt x="375813" y="125018"/>
                    <a:pt x="382767" y="131973"/>
                  </a:cubicBezTo>
                  <a:lnTo>
                    <a:pt x="401428" y="150635"/>
                  </a:lnTo>
                  <a:lnTo>
                    <a:pt x="429420" y="234610"/>
                  </a:lnTo>
                  <a:lnTo>
                    <a:pt x="438750" y="262602"/>
                  </a:lnTo>
                  <a:cubicBezTo>
                    <a:pt x="435640" y="275043"/>
                    <a:pt x="436533" y="289254"/>
                    <a:pt x="429420" y="299924"/>
                  </a:cubicBezTo>
                  <a:cubicBezTo>
                    <a:pt x="419083" y="315430"/>
                    <a:pt x="389405" y="322593"/>
                    <a:pt x="373436" y="327916"/>
                  </a:cubicBezTo>
                  <a:cubicBezTo>
                    <a:pt x="326783" y="324806"/>
                    <a:pt x="278694" y="330485"/>
                    <a:pt x="233477" y="318586"/>
                  </a:cubicBezTo>
                  <a:cubicBezTo>
                    <a:pt x="216462" y="314108"/>
                    <a:pt x="196154" y="281263"/>
                    <a:pt x="196154" y="281263"/>
                  </a:cubicBezTo>
                  <a:cubicBezTo>
                    <a:pt x="193044" y="271932"/>
                    <a:pt x="188320" y="262992"/>
                    <a:pt x="186824" y="253271"/>
                  </a:cubicBezTo>
                  <a:cubicBezTo>
                    <a:pt x="182286" y="223777"/>
                    <a:pt x="192711" y="159076"/>
                    <a:pt x="158832" y="131973"/>
                  </a:cubicBezTo>
                  <a:cubicBezTo>
                    <a:pt x="151152" y="125829"/>
                    <a:pt x="140561" y="124139"/>
                    <a:pt x="130840" y="122643"/>
                  </a:cubicBezTo>
                  <a:cubicBezTo>
                    <a:pt x="99946" y="117890"/>
                    <a:pt x="68636" y="116422"/>
                    <a:pt x="37534" y="113312"/>
                  </a:cubicBezTo>
                  <a:cubicBezTo>
                    <a:pt x="28203" y="110202"/>
                    <a:pt x="16497" y="110937"/>
                    <a:pt x="9542" y="103982"/>
                  </a:cubicBezTo>
                  <a:cubicBezTo>
                    <a:pt x="-2743" y="91697"/>
                    <a:pt x="-3611" y="49189"/>
                    <a:pt x="9542" y="38667"/>
                  </a:cubicBezTo>
                  <a:cubicBezTo>
                    <a:pt x="19257" y="30895"/>
                    <a:pt x="39089" y="16896"/>
                    <a:pt x="56195" y="1067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7614" tIns="23807" rIns="47614" bIns="238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81" dirty="0"/>
            </a:p>
          </p:txBody>
        </p:sp>
        <p:sp>
          <p:nvSpPr>
            <p:cNvPr id="698" name="Oval 697">
              <a:extLst>
                <a:ext uri="{FF2B5EF4-FFF2-40B4-BE49-F238E27FC236}">
                  <a16:creationId xmlns:a16="http://schemas.microsoft.com/office/drawing/2014/main" id="{D9DE3600-AF06-4843-B34A-3E61511E7A37}"/>
                </a:ext>
              </a:extLst>
            </p:cNvPr>
            <p:cNvSpPr/>
            <p:nvPr/>
          </p:nvSpPr>
          <p:spPr>
            <a:xfrm>
              <a:off x="3680683" y="1726756"/>
              <a:ext cx="877078" cy="60649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7614" tIns="23807" rIns="47614" bIns="238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81" dirty="0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B419093F-5C39-49DB-9F15-11C2C8B9D523}"/>
                </a:ext>
              </a:extLst>
            </p:cNvPr>
            <p:cNvSpPr/>
            <p:nvPr/>
          </p:nvSpPr>
          <p:spPr>
            <a:xfrm rot="6854079">
              <a:off x="3965161" y="1901944"/>
              <a:ext cx="438750" cy="327916"/>
            </a:xfrm>
            <a:custGeom>
              <a:avLst/>
              <a:gdLst>
                <a:gd name="connsiteX0" fmla="*/ 56195 w 438750"/>
                <a:gd name="connsiteY0" fmla="*/ 10676 h 327916"/>
                <a:gd name="connsiteX1" fmla="*/ 112179 w 438750"/>
                <a:gd name="connsiteY1" fmla="*/ 1345 h 327916"/>
                <a:gd name="connsiteX2" fmla="*/ 326783 w 438750"/>
                <a:gd name="connsiteY2" fmla="*/ 20006 h 327916"/>
                <a:gd name="connsiteX3" fmla="*/ 354775 w 438750"/>
                <a:gd name="connsiteY3" fmla="*/ 47998 h 327916"/>
                <a:gd name="connsiteX4" fmla="*/ 373436 w 438750"/>
                <a:gd name="connsiteY4" fmla="*/ 103982 h 327916"/>
                <a:gd name="connsiteX5" fmla="*/ 382767 w 438750"/>
                <a:gd name="connsiteY5" fmla="*/ 131973 h 327916"/>
                <a:gd name="connsiteX6" fmla="*/ 401428 w 438750"/>
                <a:gd name="connsiteY6" fmla="*/ 150635 h 327916"/>
                <a:gd name="connsiteX7" fmla="*/ 429420 w 438750"/>
                <a:gd name="connsiteY7" fmla="*/ 234610 h 327916"/>
                <a:gd name="connsiteX8" fmla="*/ 438750 w 438750"/>
                <a:gd name="connsiteY8" fmla="*/ 262602 h 327916"/>
                <a:gd name="connsiteX9" fmla="*/ 429420 w 438750"/>
                <a:gd name="connsiteY9" fmla="*/ 299924 h 327916"/>
                <a:gd name="connsiteX10" fmla="*/ 373436 w 438750"/>
                <a:gd name="connsiteY10" fmla="*/ 327916 h 327916"/>
                <a:gd name="connsiteX11" fmla="*/ 233477 w 438750"/>
                <a:gd name="connsiteY11" fmla="*/ 318586 h 327916"/>
                <a:gd name="connsiteX12" fmla="*/ 196154 w 438750"/>
                <a:gd name="connsiteY12" fmla="*/ 281263 h 327916"/>
                <a:gd name="connsiteX13" fmla="*/ 186824 w 438750"/>
                <a:gd name="connsiteY13" fmla="*/ 253271 h 327916"/>
                <a:gd name="connsiteX14" fmla="*/ 158832 w 438750"/>
                <a:gd name="connsiteY14" fmla="*/ 131973 h 327916"/>
                <a:gd name="connsiteX15" fmla="*/ 130840 w 438750"/>
                <a:gd name="connsiteY15" fmla="*/ 122643 h 327916"/>
                <a:gd name="connsiteX16" fmla="*/ 37534 w 438750"/>
                <a:gd name="connsiteY16" fmla="*/ 113312 h 327916"/>
                <a:gd name="connsiteX17" fmla="*/ 9542 w 438750"/>
                <a:gd name="connsiteY17" fmla="*/ 103982 h 327916"/>
                <a:gd name="connsiteX18" fmla="*/ 9542 w 438750"/>
                <a:gd name="connsiteY18" fmla="*/ 38667 h 327916"/>
                <a:gd name="connsiteX19" fmla="*/ 56195 w 438750"/>
                <a:gd name="connsiteY19" fmla="*/ 10676 h 32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8750" h="327916">
                  <a:moveTo>
                    <a:pt x="56195" y="10676"/>
                  </a:moveTo>
                  <a:cubicBezTo>
                    <a:pt x="73301" y="4456"/>
                    <a:pt x="93260" y="1345"/>
                    <a:pt x="112179" y="1345"/>
                  </a:cubicBezTo>
                  <a:cubicBezTo>
                    <a:pt x="279145" y="1345"/>
                    <a:pt x="244359" y="-7467"/>
                    <a:pt x="326783" y="20006"/>
                  </a:cubicBezTo>
                  <a:cubicBezTo>
                    <a:pt x="336114" y="29337"/>
                    <a:pt x="348367" y="36463"/>
                    <a:pt x="354775" y="47998"/>
                  </a:cubicBezTo>
                  <a:cubicBezTo>
                    <a:pt x="364328" y="65193"/>
                    <a:pt x="367215" y="85321"/>
                    <a:pt x="373436" y="103982"/>
                  </a:cubicBezTo>
                  <a:cubicBezTo>
                    <a:pt x="376546" y="113312"/>
                    <a:pt x="375813" y="125018"/>
                    <a:pt x="382767" y="131973"/>
                  </a:cubicBezTo>
                  <a:lnTo>
                    <a:pt x="401428" y="150635"/>
                  </a:lnTo>
                  <a:lnTo>
                    <a:pt x="429420" y="234610"/>
                  </a:lnTo>
                  <a:lnTo>
                    <a:pt x="438750" y="262602"/>
                  </a:lnTo>
                  <a:cubicBezTo>
                    <a:pt x="435640" y="275043"/>
                    <a:pt x="436533" y="289254"/>
                    <a:pt x="429420" y="299924"/>
                  </a:cubicBezTo>
                  <a:cubicBezTo>
                    <a:pt x="419083" y="315430"/>
                    <a:pt x="389405" y="322593"/>
                    <a:pt x="373436" y="327916"/>
                  </a:cubicBezTo>
                  <a:cubicBezTo>
                    <a:pt x="326783" y="324806"/>
                    <a:pt x="278694" y="330485"/>
                    <a:pt x="233477" y="318586"/>
                  </a:cubicBezTo>
                  <a:cubicBezTo>
                    <a:pt x="216462" y="314108"/>
                    <a:pt x="196154" y="281263"/>
                    <a:pt x="196154" y="281263"/>
                  </a:cubicBezTo>
                  <a:cubicBezTo>
                    <a:pt x="193044" y="271932"/>
                    <a:pt x="188320" y="262992"/>
                    <a:pt x="186824" y="253271"/>
                  </a:cubicBezTo>
                  <a:cubicBezTo>
                    <a:pt x="182286" y="223777"/>
                    <a:pt x="192711" y="159076"/>
                    <a:pt x="158832" y="131973"/>
                  </a:cubicBezTo>
                  <a:cubicBezTo>
                    <a:pt x="151152" y="125829"/>
                    <a:pt x="140561" y="124139"/>
                    <a:pt x="130840" y="122643"/>
                  </a:cubicBezTo>
                  <a:cubicBezTo>
                    <a:pt x="99946" y="117890"/>
                    <a:pt x="68636" y="116422"/>
                    <a:pt x="37534" y="113312"/>
                  </a:cubicBezTo>
                  <a:cubicBezTo>
                    <a:pt x="28203" y="110202"/>
                    <a:pt x="16497" y="110937"/>
                    <a:pt x="9542" y="103982"/>
                  </a:cubicBezTo>
                  <a:cubicBezTo>
                    <a:pt x="-2743" y="91697"/>
                    <a:pt x="-3611" y="49189"/>
                    <a:pt x="9542" y="38667"/>
                  </a:cubicBezTo>
                  <a:cubicBezTo>
                    <a:pt x="19257" y="30895"/>
                    <a:pt x="39089" y="16896"/>
                    <a:pt x="56195" y="1067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7614" tIns="23807" rIns="47614" bIns="238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81" dirty="0"/>
            </a:p>
          </p:txBody>
        </p:sp>
        <p:sp>
          <p:nvSpPr>
            <p:cNvPr id="700" name="Oval 699">
              <a:extLst>
                <a:ext uri="{FF2B5EF4-FFF2-40B4-BE49-F238E27FC236}">
                  <a16:creationId xmlns:a16="http://schemas.microsoft.com/office/drawing/2014/main" id="{C17C9298-689C-4A8E-BF4C-71D620C32B91}"/>
                </a:ext>
              </a:extLst>
            </p:cNvPr>
            <p:cNvSpPr/>
            <p:nvPr/>
          </p:nvSpPr>
          <p:spPr>
            <a:xfrm>
              <a:off x="2883646" y="1622453"/>
              <a:ext cx="877078" cy="60649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7614" tIns="23807" rIns="47614" bIns="238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81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8EE7E1E8-A89C-42A6-B05F-2A003FA87AE0}"/>
                </a:ext>
              </a:extLst>
            </p:cNvPr>
            <p:cNvSpPr/>
            <p:nvPr/>
          </p:nvSpPr>
          <p:spPr>
            <a:xfrm rot="20236718">
              <a:off x="3102810" y="1724714"/>
              <a:ext cx="438750" cy="327916"/>
            </a:xfrm>
            <a:custGeom>
              <a:avLst/>
              <a:gdLst>
                <a:gd name="connsiteX0" fmla="*/ 56195 w 438750"/>
                <a:gd name="connsiteY0" fmla="*/ 10676 h 327916"/>
                <a:gd name="connsiteX1" fmla="*/ 112179 w 438750"/>
                <a:gd name="connsiteY1" fmla="*/ 1345 h 327916"/>
                <a:gd name="connsiteX2" fmla="*/ 326783 w 438750"/>
                <a:gd name="connsiteY2" fmla="*/ 20006 h 327916"/>
                <a:gd name="connsiteX3" fmla="*/ 354775 w 438750"/>
                <a:gd name="connsiteY3" fmla="*/ 47998 h 327916"/>
                <a:gd name="connsiteX4" fmla="*/ 373436 w 438750"/>
                <a:gd name="connsiteY4" fmla="*/ 103982 h 327916"/>
                <a:gd name="connsiteX5" fmla="*/ 382767 w 438750"/>
                <a:gd name="connsiteY5" fmla="*/ 131973 h 327916"/>
                <a:gd name="connsiteX6" fmla="*/ 401428 w 438750"/>
                <a:gd name="connsiteY6" fmla="*/ 150635 h 327916"/>
                <a:gd name="connsiteX7" fmla="*/ 429420 w 438750"/>
                <a:gd name="connsiteY7" fmla="*/ 234610 h 327916"/>
                <a:gd name="connsiteX8" fmla="*/ 438750 w 438750"/>
                <a:gd name="connsiteY8" fmla="*/ 262602 h 327916"/>
                <a:gd name="connsiteX9" fmla="*/ 429420 w 438750"/>
                <a:gd name="connsiteY9" fmla="*/ 299924 h 327916"/>
                <a:gd name="connsiteX10" fmla="*/ 373436 w 438750"/>
                <a:gd name="connsiteY10" fmla="*/ 327916 h 327916"/>
                <a:gd name="connsiteX11" fmla="*/ 233477 w 438750"/>
                <a:gd name="connsiteY11" fmla="*/ 318586 h 327916"/>
                <a:gd name="connsiteX12" fmla="*/ 196154 w 438750"/>
                <a:gd name="connsiteY12" fmla="*/ 281263 h 327916"/>
                <a:gd name="connsiteX13" fmla="*/ 186824 w 438750"/>
                <a:gd name="connsiteY13" fmla="*/ 253271 h 327916"/>
                <a:gd name="connsiteX14" fmla="*/ 158832 w 438750"/>
                <a:gd name="connsiteY14" fmla="*/ 131973 h 327916"/>
                <a:gd name="connsiteX15" fmla="*/ 130840 w 438750"/>
                <a:gd name="connsiteY15" fmla="*/ 122643 h 327916"/>
                <a:gd name="connsiteX16" fmla="*/ 37534 w 438750"/>
                <a:gd name="connsiteY16" fmla="*/ 113312 h 327916"/>
                <a:gd name="connsiteX17" fmla="*/ 9542 w 438750"/>
                <a:gd name="connsiteY17" fmla="*/ 103982 h 327916"/>
                <a:gd name="connsiteX18" fmla="*/ 9542 w 438750"/>
                <a:gd name="connsiteY18" fmla="*/ 38667 h 327916"/>
                <a:gd name="connsiteX19" fmla="*/ 56195 w 438750"/>
                <a:gd name="connsiteY19" fmla="*/ 10676 h 32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8750" h="327916">
                  <a:moveTo>
                    <a:pt x="56195" y="10676"/>
                  </a:moveTo>
                  <a:cubicBezTo>
                    <a:pt x="73301" y="4456"/>
                    <a:pt x="93260" y="1345"/>
                    <a:pt x="112179" y="1345"/>
                  </a:cubicBezTo>
                  <a:cubicBezTo>
                    <a:pt x="279145" y="1345"/>
                    <a:pt x="244359" y="-7467"/>
                    <a:pt x="326783" y="20006"/>
                  </a:cubicBezTo>
                  <a:cubicBezTo>
                    <a:pt x="336114" y="29337"/>
                    <a:pt x="348367" y="36463"/>
                    <a:pt x="354775" y="47998"/>
                  </a:cubicBezTo>
                  <a:cubicBezTo>
                    <a:pt x="364328" y="65193"/>
                    <a:pt x="367215" y="85321"/>
                    <a:pt x="373436" y="103982"/>
                  </a:cubicBezTo>
                  <a:cubicBezTo>
                    <a:pt x="376546" y="113312"/>
                    <a:pt x="375813" y="125018"/>
                    <a:pt x="382767" y="131973"/>
                  </a:cubicBezTo>
                  <a:lnTo>
                    <a:pt x="401428" y="150635"/>
                  </a:lnTo>
                  <a:lnTo>
                    <a:pt x="429420" y="234610"/>
                  </a:lnTo>
                  <a:lnTo>
                    <a:pt x="438750" y="262602"/>
                  </a:lnTo>
                  <a:cubicBezTo>
                    <a:pt x="435640" y="275043"/>
                    <a:pt x="436533" y="289254"/>
                    <a:pt x="429420" y="299924"/>
                  </a:cubicBezTo>
                  <a:cubicBezTo>
                    <a:pt x="419083" y="315430"/>
                    <a:pt x="389405" y="322593"/>
                    <a:pt x="373436" y="327916"/>
                  </a:cubicBezTo>
                  <a:cubicBezTo>
                    <a:pt x="326783" y="324806"/>
                    <a:pt x="278694" y="330485"/>
                    <a:pt x="233477" y="318586"/>
                  </a:cubicBezTo>
                  <a:cubicBezTo>
                    <a:pt x="216462" y="314108"/>
                    <a:pt x="196154" y="281263"/>
                    <a:pt x="196154" y="281263"/>
                  </a:cubicBezTo>
                  <a:cubicBezTo>
                    <a:pt x="193044" y="271932"/>
                    <a:pt x="188320" y="262992"/>
                    <a:pt x="186824" y="253271"/>
                  </a:cubicBezTo>
                  <a:cubicBezTo>
                    <a:pt x="182286" y="223777"/>
                    <a:pt x="192711" y="159076"/>
                    <a:pt x="158832" y="131973"/>
                  </a:cubicBezTo>
                  <a:cubicBezTo>
                    <a:pt x="151152" y="125829"/>
                    <a:pt x="140561" y="124139"/>
                    <a:pt x="130840" y="122643"/>
                  </a:cubicBezTo>
                  <a:cubicBezTo>
                    <a:pt x="99946" y="117890"/>
                    <a:pt x="68636" y="116422"/>
                    <a:pt x="37534" y="113312"/>
                  </a:cubicBezTo>
                  <a:cubicBezTo>
                    <a:pt x="28203" y="110202"/>
                    <a:pt x="16497" y="110937"/>
                    <a:pt x="9542" y="103982"/>
                  </a:cubicBezTo>
                  <a:cubicBezTo>
                    <a:pt x="-2743" y="91697"/>
                    <a:pt x="-3611" y="49189"/>
                    <a:pt x="9542" y="38667"/>
                  </a:cubicBezTo>
                  <a:cubicBezTo>
                    <a:pt x="19257" y="30895"/>
                    <a:pt x="39089" y="16896"/>
                    <a:pt x="56195" y="1067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7614" tIns="23807" rIns="47614" bIns="238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81" dirty="0"/>
            </a:p>
          </p:txBody>
        </p:sp>
      </p:grpSp>
      <p:sp>
        <p:nvSpPr>
          <p:cNvPr id="702" name="Isosceles Triangle 701">
            <a:extLst>
              <a:ext uri="{FF2B5EF4-FFF2-40B4-BE49-F238E27FC236}">
                <a16:creationId xmlns:a16="http://schemas.microsoft.com/office/drawing/2014/main" id="{321399B3-5550-45D8-A969-2DF6465FBDBD}"/>
              </a:ext>
            </a:extLst>
          </p:cNvPr>
          <p:cNvSpPr/>
          <p:nvPr/>
        </p:nvSpPr>
        <p:spPr>
          <a:xfrm rot="7106471" flipH="1">
            <a:off x="3153950" y="2609174"/>
            <a:ext cx="45719" cy="119426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614" tIns="23807" rIns="47614" bIns="238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81" dirty="0"/>
          </a:p>
        </p:txBody>
      </p:sp>
      <p:sp>
        <p:nvSpPr>
          <p:cNvPr id="703" name="Isosceles Triangle 702">
            <a:extLst>
              <a:ext uri="{FF2B5EF4-FFF2-40B4-BE49-F238E27FC236}">
                <a16:creationId xmlns:a16="http://schemas.microsoft.com/office/drawing/2014/main" id="{E6936BE2-5339-45B6-A1D5-9DA55868AEF6}"/>
              </a:ext>
            </a:extLst>
          </p:cNvPr>
          <p:cNvSpPr/>
          <p:nvPr/>
        </p:nvSpPr>
        <p:spPr>
          <a:xfrm rot="14874042" flipH="1">
            <a:off x="4734753" y="2188473"/>
            <a:ext cx="22332" cy="189576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614" tIns="23807" rIns="47614" bIns="238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81" dirty="0"/>
          </a:p>
        </p:txBody>
      </p:sp>
      <p:grpSp>
        <p:nvGrpSpPr>
          <p:cNvPr id="704" name="axes labels">
            <a:extLst>
              <a:ext uri="{FF2B5EF4-FFF2-40B4-BE49-F238E27FC236}">
                <a16:creationId xmlns:a16="http://schemas.microsoft.com/office/drawing/2014/main" id="{8B32F36F-5750-4394-AEC1-A5E4374B3FCD}"/>
              </a:ext>
            </a:extLst>
          </p:cNvPr>
          <p:cNvGrpSpPr/>
          <p:nvPr/>
        </p:nvGrpSpPr>
        <p:grpSpPr>
          <a:xfrm>
            <a:off x="8827392" y="226555"/>
            <a:ext cx="3160108" cy="2154346"/>
            <a:chOff x="14961818" y="4527454"/>
            <a:chExt cx="5912840" cy="5034424"/>
          </a:xfrm>
        </p:grpSpPr>
        <p:sp>
          <p:nvSpPr>
            <p:cNvPr id="705" name="TextBox 704">
              <a:extLst>
                <a:ext uri="{FF2B5EF4-FFF2-40B4-BE49-F238E27FC236}">
                  <a16:creationId xmlns:a16="http://schemas.microsoft.com/office/drawing/2014/main" id="{020ADF56-35E8-416B-B6FD-E4EA16675834}"/>
                </a:ext>
              </a:extLst>
            </p:cNvPr>
            <p:cNvSpPr txBox="1"/>
            <p:nvPr/>
          </p:nvSpPr>
          <p:spPr>
            <a:xfrm>
              <a:off x="15274804" y="4527454"/>
              <a:ext cx="265865" cy="8483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1759" dirty="0"/>
                <a:t>1</a:t>
              </a:r>
              <a:endParaRPr lang="en-GB" sz="1759" dirty="0"/>
            </a:p>
          </p:txBody>
        </p:sp>
        <p:sp>
          <p:nvSpPr>
            <p:cNvPr id="706" name="TextBox 705">
              <a:extLst>
                <a:ext uri="{FF2B5EF4-FFF2-40B4-BE49-F238E27FC236}">
                  <a16:creationId xmlns:a16="http://schemas.microsoft.com/office/drawing/2014/main" id="{DC138305-51FA-4913-8F38-4DA10CBE6D44}"/>
                </a:ext>
              </a:extLst>
            </p:cNvPr>
            <p:cNvSpPr txBox="1"/>
            <p:nvPr/>
          </p:nvSpPr>
          <p:spPr>
            <a:xfrm>
              <a:off x="14961818" y="6082135"/>
              <a:ext cx="942864" cy="8483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1759" dirty="0"/>
                <a:t>0.5</a:t>
              </a:r>
              <a:endParaRPr lang="en-GB" sz="1759" dirty="0"/>
            </a:p>
          </p:txBody>
        </p:sp>
        <p:sp>
          <p:nvSpPr>
            <p:cNvPr id="707" name="TextBox 706">
              <a:extLst>
                <a:ext uri="{FF2B5EF4-FFF2-40B4-BE49-F238E27FC236}">
                  <a16:creationId xmlns:a16="http://schemas.microsoft.com/office/drawing/2014/main" id="{6D0E1D43-3950-4D59-ADD2-A6ABBE45AD9A}"/>
                </a:ext>
              </a:extLst>
            </p:cNvPr>
            <p:cNvSpPr txBox="1"/>
            <p:nvPr/>
          </p:nvSpPr>
          <p:spPr>
            <a:xfrm>
              <a:off x="15275908" y="7630904"/>
              <a:ext cx="265865" cy="8483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1759" dirty="0"/>
                <a:t>0</a:t>
              </a:r>
              <a:endParaRPr lang="en-GB" sz="1759" dirty="0"/>
            </a:p>
          </p:txBody>
        </p:sp>
        <p:sp>
          <p:nvSpPr>
            <p:cNvPr id="708" name="TextBox 707">
              <a:extLst>
                <a:ext uri="{FF2B5EF4-FFF2-40B4-BE49-F238E27FC236}">
                  <a16:creationId xmlns:a16="http://schemas.microsoft.com/office/drawing/2014/main" id="{8441C043-4438-4861-B685-5BD286173D28}"/>
                </a:ext>
              </a:extLst>
            </p:cNvPr>
            <p:cNvSpPr txBox="1"/>
            <p:nvPr/>
          </p:nvSpPr>
          <p:spPr>
            <a:xfrm>
              <a:off x="15605230" y="8080284"/>
              <a:ext cx="1349358" cy="8483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1759" dirty="0"/>
                <a:t>M+0</a:t>
              </a:r>
            </a:p>
          </p:txBody>
        </p:sp>
        <p:sp>
          <p:nvSpPr>
            <p:cNvPr id="709" name="TextBox 708">
              <a:extLst>
                <a:ext uri="{FF2B5EF4-FFF2-40B4-BE49-F238E27FC236}">
                  <a16:creationId xmlns:a16="http://schemas.microsoft.com/office/drawing/2014/main" id="{A5657918-3FF5-4C33-A658-18F4E279C0F9}"/>
                </a:ext>
              </a:extLst>
            </p:cNvPr>
            <p:cNvSpPr txBox="1"/>
            <p:nvPr/>
          </p:nvSpPr>
          <p:spPr>
            <a:xfrm>
              <a:off x="16864735" y="8080857"/>
              <a:ext cx="1212024" cy="8483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1759" dirty="0"/>
                <a:t>M+1</a:t>
              </a:r>
            </a:p>
          </p:txBody>
        </p:sp>
        <p:sp>
          <p:nvSpPr>
            <p:cNvPr id="710" name="TextBox 709">
              <a:extLst>
                <a:ext uri="{FF2B5EF4-FFF2-40B4-BE49-F238E27FC236}">
                  <a16:creationId xmlns:a16="http://schemas.microsoft.com/office/drawing/2014/main" id="{E57CDCE0-BEFA-47D7-98AE-D3FCDD085F66}"/>
                </a:ext>
              </a:extLst>
            </p:cNvPr>
            <p:cNvSpPr txBox="1"/>
            <p:nvPr/>
          </p:nvSpPr>
          <p:spPr>
            <a:xfrm>
              <a:off x="18141949" y="8080857"/>
              <a:ext cx="1147041" cy="14810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1759" dirty="0"/>
                <a:t>M+2</a:t>
              </a:r>
            </a:p>
          </p:txBody>
        </p:sp>
        <p:sp>
          <p:nvSpPr>
            <p:cNvPr id="711" name="TextBox 710">
              <a:extLst>
                <a:ext uri="{FF2B5EF4-FFF2-40B4-BE49-F238E27FC236}">
                  <a16:creationId xmlns:a16="http://schemas.microsoft.com/office/drawing/2014/main" id="{E5FD67B4-7AEA-47EB-BFA0-BBE386203F0F}"/>
                </a:ext>
              </a:extLst>
            </p:cNvPr>
            <p:cNvSpPr txBox="1"/>
            <p:nvPr/>
          </p:nvSpPr>
          <p:spPr>
            <a:xfrm>
              <a:off x="19348282" y="8080284"/>
              <a:ext cx="1526376" cy="8483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1759" dirty="0"/>
                <a:t>M+3</a:t>
              </a:r>
            </a:p>
          </p:txBody>
        </p:sp>
      </p:grpSp>
      <p:grpSp>
        <p:nvGrpSpPr>
          <p:cNvPr id="712" name="Group 711">
            <a:extLst>
              <a:ext uri="{FF2B5EF4-FFF2-40B4-BE49-F238E27FC236}">
                <a16:creationId xmlns:a16="http://schemas.microsoft.com/office/drawing/2014/main" id="{4506F836-1140-4E36-A78C-A46FEA5F0D9B}"/>
              </a:ext>
            </a:extLst>
          </p:cNvPr>
          <p:cNvGrpSpPr/>
          <p:nvPr/>
        </p:nvGrpSpPr>
        <p:grpSpPr>
          <a:xfrm>
            <a:off x="9292071" y="348741"/>
            <a:ext cx="2609781" cy="1376030"/>
            <a:chOff x="15629022" y="4731953"/>
            <a:chExt cx="5342802" cy="2817040"/>
          </a:xfrm>
        </p:grpSpPr>
        <p:pic>
          <p:nvPicPr>
            <p:cNvPr id="713" name="Picture 712" descr="A picture containing monitor, clock, star, drawing&#10;&#10;Description automatically generated">
              <a:extLst>
                <a:ext uri="{FF2B5EF4-FFF2-40B4-BE49-F238E27FC236}">
                  <a16:creationId xmlns:a16="http://schemas.microsoft.com/office/drawing/2014/main" id="{7AB2607B-52BD-4544-B9C6-78CBA8A16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5393" y="4731953"/>
              <a:ext cx="5319439" cy="2807134"/>
            </a:xfrm>
            <a:prstGeom prst="rect">
              <a:avLst/>
            </a:prstGeom>
          </p:spPr>
        </p:pic>
        <p:grpSp>
          <p:nvGrpSpPr>
            <p:cNvPr id="714" name="thcik axes">
              <a:extLst>
                <a:ext uri="{FF2B5EF4-FFF2-40B4-BE49-F238E27FC236}">
                  <a16:creationId xmlns:a16="http://schemas.microsoft.com/office/drawing/2014/main" id="{7A02E55E-95A2-483A-9A43-BA5196F373F6}"/>
                </a:ext>
              </a:extLst>
            </p:cNvPr>
            <p:cNvGrpSpPr/>
            <p:nvPr/>
          </p:nvGrpSpPr>
          <p:grpSpPr>
            <a:xfrm>
              <a:off x="15629022" y="4732920"/>
              <a:ext cx="5342802" cy="2816073"/>
              <a:chOff x="15673137" y="4818586"/>
              <a:chExt cx="5342802" cy="3214499"/>
            </a:xfrm>
          </p:grpSpPr>
          <p:cxnSp>
            <p:nvCxnSpPr>
              <p:cNvPr id="715" name="Straight Connector 714">
                <a:extLst>
                  <a:ext uri="{FF2B5EF4-FFF2-40B4-BE49-F238E27FC236}">
                    <a16:creationId xmlns:a16="http://schemas.microsoft.com/office/drawing/2014/main" id="{2A6BE77C-80DC-4849-8281-F20425E7A0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02689" y="4818586"/>
                <a:ext cx="0" cy="320647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6" name="Straight Connector 715">
                <a:extLst>
                  <a:ext uri="{FF2B5EF4-FFF2-40B4-BE49-F238E27FC236}">
                    <a16:creationId xmlns:a16="http://schemas.microsoft.com/office/drawing/2014/main" id="{D7E90F56-D529-4509-BAF6-A11FD3110B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673137" y="8033085"/>
                <a:ext cx="5342802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7" name="PieChart B">
            <a:extLst>
              <a:ext uri="{FF2B5EF4-FFF2-40B4-BE49-F238E27FC236}">
                <a16:creationId xmlns:a16="http://schemas.microsoft.com/office/drawing/2014/main" id="{69AAC82B-1DB4-42BC-A837-BD02F0C46702}"/>
              </a:ext>
            </a:extLst>
          </p:cNvPr>
          <p:cNvGrpSpPr/>
          <p:nvPr/>
        </p:nvGrpSpPr>
        <p:grpSpPr>
          <a:xfrm>
            <a:off x="2908229" y="725935"/>
            <a:ext cx="1619778" cy="1042707"/>
            <a:chOff x="9254227" y="1507737"/>
            <a:chExt cx="3316045" cy="2134652"/>
          </a:xfrm>
        </p:grpSpPr>
        <p:grpSp>
          <p:nvGrpSpPr>
            <p:cNvPr id="718" name="Piechart B">
              <a:extLst>
                <a:ext uri="{FF2B5EF4-FFF2-40B4-BE49-F238E27FC236}">
                  <a16:creationId xmlns:a16="http://schemas.microsoft.com/office/drawing/2014/main" id="{EF329654-4886-4174-8CE8-8538F07587E9}"/>
                </a:ext>
              </a:extLst>
            </p:cNvPr>
            <p:cNvGrpSpPr/>
            <p:nvPr/>
          </p:nvGrpSpPr>
          <p:grpSpPr>
            <a:xfrm>
              <a:off x="9254227" y="1507737"/>
              <a:ext cx="3316045" cy="2134652"/>
              <a:chOff x="9254227" y="1507737"/>
              <a:chExt cx="3316045" cy="2134652"/>
            </a:xfrm>
          </p:grpSpPr>
          <p:graphicFrame>
            <p:nvGraphicFramePr>
              <p:cNvPr id="722" name="Chart 721">
                <a:extLst>
                  <a:ext uri="{FF2B5EF4-FFF2-40B4-BE49-F238E27FC236}">
                    <a16:creationId xmlns:a16="http://schemas.microsoft.com/office/drawing/2014/main" id="{17940B69-EF90-4F40-90D4-D7F71E2047BD}"/>
                  </a:ext>
                </a:extLst>
              </p:cNvPr>
              <p:cNvGraphicFramePr/>
              <p:nvPr/>
            </p:nvGraphicFramePr>
            <p:xfrm>
              <a:off x="9254227" y="1507737"/>
              <a:ext cx="3316045" cy="213465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pSp>
            <p:nvGrpSpPr>
              <p:cNvPr id="723" name="Group 722">
                <a:extLst>
                  <a:ext uri="{FF2B5EF4-FFF2-40B4-BE49-F238E27FC236}">
                    <a16:creationId xmlns:a16="http://schemas.microsoft.com/office/drawing/2014/main" id="{474EACBC-4AEB-453B-81E1-11CB3C73F9E2}"/>
                  </a:ext>
                </a:extLst>
              </p:cNvPr>
              <p:cNvGrpSpPr/>
              <p:nvPr/>
            </p:nvGrpSpPr>
            <p:grpSpPr>
              <a:xfrm>
                <a:off x="10601212" y="2163482"/>
                <a:ext cx="629634" cy="797248"/>
                <a:chOff x="11046193" y="1103186"/>
                <a:chExt cx="2271341" cy="2812837"/>
              </a:xfrm>
            </p:grpSpPr>
            <p:grpSp>
              <p:nvGrpSpPr>
                <p:cNvPr id="734" name="Group 733">
                  <a:extLst>
                    <a:ext uri="{FF2B5EF4-FFF2-40B4-BE49-F238E27FC236}">
                      <a16:creationId xmlns:a16="http://schemas.microsoft.com/office/drawing/2014/main" id="{469B4E76-C354-43A6-AA35-83EED3D02C82}"/>
                    </a:ext>
                  </a:extLst>
                </p:cNvPr>
                <p:cNvGrpSpPr/>
                <p:nvPr/>
              </p:nvGrpSpPr>
              <p:grpSpPr>
                <a:xfrm>
                  <a:off x="11046193" y="1115690"/>
                  <a:ext cx="861295" cy="288002"/>
                  <a:chOff x="11119150" y="1127920"/>
                  <a:chExt cx="861295" cy="288002"/>
                </a:xfrm>
              </p:grpSpPr>
              <p:sp>
                <p:nvSpPr>
                  <p:cNvPr id="751" name="Oval 750">
                    <a:extLst>
                      <a:ext uri="{FF2B5EF4-FFF2-40B4-BE49-F238E27FC236}">
                        <a16:creationId xmlns:a16="http://schemas.microsoft.com/office/drawing/2014/main" id="{D71C780B-743D-4759-8956-66FB2400C0BA}"/>
                      </a:ext>
                    </a:extLst>
                  </p:cNvPr>
                  <p:cNvSpPr/>
                  <p:nvPr/>
                </p:nvSpPr>
                <p:spPr>
                  <a:xfrm>
                    <a:off x="11119150" y="1127923"/>
                    <a:ext cx="287997" cy="287999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52" name="Oval 751">
                    <a:extLst>
                      <a:ext uri="{FF2B5EF4-FFF2-40B4-BE49-F238E27FC236}">
                        <a16:creationId xmlns:a16="http://schemas.microsoft.com/office/drawing/2014/main" id="{99AFFAC3-1E80-4352-89DF-05E34767CB3E}"/>
                      </a:ext>
                    </a:extLst>
                  </p:cNvPr>
                  <p:cNvSpPr/>
                  <p:nvPr/>
                </p:nvSpPr>
                <p:spPr>
                  <a:xfrm>
                    <a:off x="11404445" y="1127920"/>
                    <a:ext cx="288000" cy="287999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53" name="Oval 752">
                    <a:extLst>
                      <a:ext uri="{FF2B5EF4-FFF2-40B4-BE49-F238E27FC236}">
                        <a16:creationId xmlns:a16="http://schemas.microsoft.com/office/drawing/2014/main" id="{1356390A-4B88-4FAF-B599-40C38A2C7E5F}"/>
                      </a:ext>
                    </a:extLst>
                  </p:cNvPr>
                  <p:cNvSpPr/>
                  <p:nvPr/>
                </p:nvSpPr>
                <p:spPr>
                  <a:xfrm>
                    <a:off x="11692445" y="1127920"/>
                    <a:ext cx="288000" cy="287999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735" name="Group 734">
                  <a:extLst>
                    <a:ext uri="{FF2B5EF4-FFF2-40B4-BE49-F238E27FC236}">
                      <a16:creationId xmlns:a16="http://schemas.microsoft.com/office/drawing/2014/main" id="{2A70E157-5C97-4B03-80B1-351CA9F9EBA0}"/>
                    </a:ext>
                  </a:extLst>
                </p:cNvPr>
                <p:cNvGrpSpPr/>
                <p:nvPr/>
              </p:nvGrpSpPr>
              <p:grpSpPr>
                <a:xfrm>
                  <a:off x="12386488" y="1103186"/>
                  <a:ext cx="861291" cy="288002"/>
                  <a:chOff x="11046723" y="1115416"/>
                  <a:chExt cx="861291" cy="288002"/>
                </a:xfrm>
              </p:grpSpPr>
              <p:sp>
                <p:nvSpPr>
                  <p:cNvPr id="748" name="Oval 747">
                    <a:extLst>
                      <a:ext uri="{FF2B5EF4-FFF2-40B4-BE49-F238E27FC236}">
                        <a16:creationId xmlns:a16="http://schemas.microsoft.com/office/drawing/2014/main" id="{938B3169-25D9-467F-ACF1-ED70ADFF691E}"/>
                      </a:ext>
                    </a:extLst>
                  </p:cNvPr>
                  <p:cNvSpPr/>
                  <p:nvPr/>
                </p:nvSpPr>
                <p:spPr>
                  <a:xfrm>
                    <a:off x="11046723" y="1115419"/>
                    <a:ext cx="288000" cy="28799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49" name="Oval 748">
                    <a:extLst>
                      <a:ext uri="{FF2B5EF4-FFF2-40B4-BE49-F238E27FC236}">
                        <a16:creationId xmlns:a16="http://schemas.microsoft.com/office/drawing/2014/main" id="{29EF7979-E00E-4C8B-BC52-EC0B3C05686E}"/>
                      </a:ext>
                    </a:extLst>
                  </p:cNvPr>
                  <p:cNvSpPr/>
                  <p:nvPr/>
                </p:nvSpPr>
                <p:spPr>
                  <a:xfrm>
                    <a:off x="11332014" y="1115416"/>
                    <a:ext cx="288000" cy="28799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50" name="Oval 749">
                    <a:extLst>
                      <a:ext uri="{FF2B5EF4-FFF2-40B4-BE49-F238E27FC236}">
                        <a16:creationId xmlns:a16="http://schemas.microsoft.com/office/drawing/2014/main" id="{61A80B29-95A2-484D-9FCD-4BFDB1D84461}"/>
                      </a:ext>
                    </a:extLst>
                  </p:cNvPr>
                  <p:cNvSpPr/>
                  <p:nvPr/>
                </p:nvSpPr>
                <p:spPr>
                  <a:xfrm>
                    <a:off x="11620014" y="1115416"/>
                    <a:ext cx="288000" cy="28799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736" name="Group 735">
                  <a:extLst>
                    <a:ext uri="{FF2B5EF4-FFF2-40B4-BE49-F238E27FC236}">
                      <a16:creationId xmlns:a16="http://schemas.microsoft.com/office/drawing/2014/main" id="{D86D42C8-19DF-475B-9D7A-C848BA187CAF}"/>
                    </a:ext>
                  </a:extLst>
                </p:cNvPr>
                <p:cNvGrpSpPr/>
                <p:nvPr/>
              </p:nvGrpSpPr>
              <p:grpSpPr>
                <a:xfrm>
                  <a:off x="12445351" y="2882276"/>
                  <a:ext cx="861313" cy="288007"/>
                  <a:chOff x="10178714" y="1904808"/>
                  <a:chExt cx="861313" cy="288007"/>
                </a:xfrm>
              </p:grpSpPr>
              <p:sp>
                <p:nvSpPr>
                  <p:cNvPr id="745" name="Oval 744">
                    <a:extLst>
                      <a:ext uri="{FF2B5EF4-FFF2-40B4-BE49-F238E27FC236}">
                        <a16:creationId xmlns:a16="http://schemas.microsoft.com/office/drawing/2014/main" id="{F30A95AE-E0BE-49DE-BA43-F2ABC6D53F16}"/>
                      </a:ext>
                    </a:extLst>
                  </p:cNvPr>
                  <p:cNvSpPr/>
                  <p:nvPr/>
                </p:nvSpPr>
                <p:spPr>
                  <a:xfrm>
                    <a:off x="10178714" y="1904808"/>
                    <a:ext cx="288000" cy="288003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46" name="Oval 745">
                    <a:extLst>
                      <a:ext uri="{FF2B5EF4-FFF2-40B4-BE49-F238E27FC236}">
                        <a16:creationId xmlns:a16="http://schemas.microsoft.com/office/drawing/2014/main" id="{65993F88-898B-4057-82B3-9FAD053BD9E0}"/>
                      </a:ext>
                    </a:extLst>
                  </p:cNvPr>
                  <p:cNvSpPr/>
                  <p:nvPr/>
                </p:nvSpPr>
                <p:spPr>
                  <a:xfrm>
                    <a:off x="10464022" y="1904809"/>
                    <a:ext cx="288001" cy="28799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47" name="Oval 746">
                    <a:extLst>
                      <a:ext uri="{FF2B5EF4-FFF2-40B4-BE49-F238E27FC236}">
                        <a16:creationId xmlns:a16="http://schemas.microsoft.com/office/drawing/2014/main" id="{F9DA0012-32D0-48F3-AB8A-A31A8515FDB6}"/>
                      </a:ext>
                    </a:extLst>
                  </p:cNvPr>
                  <p:cNvSpPr/>
                  <p:nvPr/>
                </p:nvSpPr>
                <p:spPr>
                  <a:xfrm>
                    <a:off x="10752027" y="1904812"/>
                    <a:ext cx="288000" cy="288003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737" name="Group 736">
                  <a:extLst>
                    <a:ext uri="{FF2B5EF4-FFF2-40B4-BE49-F238E27FC236}">
                      <a16:creationId xmlns:a16="http://schemas.microsoft.com/office/drawing/2014/main" id="{3141C006-06C1-4267-B808-F78CA63B5FD6}"/>
                    </a:ext>
                  </a:extLst>
                </p:cNvPr>
                <p:cNvGrpSpPr/>
                <p:nvPr/>
              </p:nvGrpSpPr>
              <p:grpSpPr>
                <a:xfrm>
                  <a:off x="12452283" y="3251977"/>
                  <a:ext cx="861299" cy="288010"/>
                  <a:chOff x="10178720" y="1904807"/>
                  <a:chExt cx="861299" cy="288010"/>
                </a:xfrm>
              </p:grpSpPr>
              <p:sp>
                <p:nvSpPr>
                  <p:cNvPr id="742" name="Oval 741">
                    <a:extLst>
                      <a:ext uri="{FF2B5EF4-FFF2-40B4-BE49-F238E27FC236}">
                        <a16:creationId xmlns:a16="http://schemas.microsoft.com/office/drawing/2014/main" id="{3A781A3D-12CE-45D8-A5B5-EB37B3F71AEB}"/>
                      </a:ext>
                    </a:extLst>
                  </p:cNvPr>
                  <p:cNvSpPr/>
                  <p:nvPr/>
                </p:nvSpPr>
                <p:spPr>
                  <a:xfrm>
                    <a:off x="10178720" y="1904815"/>
                    <a:ext cx="287997" cy="288002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43" name="Oval 742">
                    <a:extLst>
                      <a:ext uri="{FF2B5EF4-FFF2-40B4-BE49-F238E27FC236}">
                        <a16:creationId xmlns:a16="http://schemas.microsoft.com/office/drawing/2014/main" id="{86407378-492C-4915-B592-57455328B839}"/>
                      </a:ext>
                    </a:extLst>
                  </p:cNvPr>
                  <p:cNvSpPr/>
                  <p:nvPr/>
                </p:nvSpPr>
                <p:spPr>
                  <a:xfrm>
                    <a:off x="10464019" y="1904811"/>
                    <a:ext cx="288000" cy="288003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44" name="Oval 743">
                    <a:extLst>
                      <a:ext uri="{FF2B5EF4-FFF2-40B4-BE49-F238E27FC236}">
                        <a16:creationId xmlns:a16="http://schemas.microsoft.com/office/drawing/2014/main" id="{653C1375-0C4C-4561-B934-75C5A7862023}"/>
                      </a:ext>
                    </a:extLst>
                  </p:cNvPr>
                  <p:cNvSpPr/>
                  <p:nvPr/>
                </p:nvSpPr>
                <p:spPr>
                  <a:xfrm>
                    <a:off x="10752019" y="1904807"/>
                    <a:ext cx="288000" cy="28800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738" name="Group 737">
                  <a:extLst>
                    <a:ext uri="{FF2B5EF4-FFF2-40B4-BE49-F238E27FC236}">
                      <a16:creationId xmlns:a16="http://schemas.microsoft.com/office/drawing/2014/main" id="{9C762190-2889-4642-B861-72789FBF040A}"/>
                    </a:ext>
                  </a:extLst>
                </p:cNvPr>
                <p:cNvGrpSpPr/>
                <p:nvPr/>
              </p:nvGrpSpPr>
              <p:grpSpPr>
                <a:xfrm>
                  <a:off x="12456224" y="3628014"/>
                  <a:ext cx="861310" cy="288009"/>
                  <a:chOff x="10178716" y="1904808"/>
                  <a:chExt cx="861310" cy="288009"/>
                </a:xfrm>
              </p:grpSpPr>
              <p:sp>
                <p:nvSpPr>
                  <p:cNvPr id="739" name="Oval 738">
                    <a:extLst>
                      <a:ext uri="{FF2B5EF4-FFF2-40B4-BE49-F238E27FC236}">
                        <a16:creationId xmlns:a16="http://schemas.microsoft.com/office/drawing/2014/main" id="{398CC6C3-2FDF-432C-896D-C15E380A2D4D}"/>
                      </a:ext>
                    </a:extLst>
                  </p:cNvPr>
                  <p:cNvSpPr/>
                  <p:nvPr/>
                </p:nvSpPr>
                <p:spPr>
                  <a:xfrm>
                    <a:off x="10178716" y="1904808"/>
                    <a:ext cx="287997" cy="288002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40" name="Oval 739">
                    <a:extLst>
                      <a:ext uri="{FF2B5EF4-FFF2-40B4-BE49-F238E27FC236}">
                        <a16:creationId xmlns:a16="http://schemas.microsoft.com/office/drawing/2014/main" id="{B3265668-47E3-4D1C-B161-73EB84424340}"/>
                      </a:ext>
                    </a:extLst>
                  </p:cNvPr>
                  <p:cNvSpPr/>
                  <p:nvPr/>
                </p:nvSpPr>
                <p:spPr>
                  <a:xfrm>
                    <a:off x="10464022" y="1904808"/>
                    <a:ext cx="288000" cy="28799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41" name="Oval 740">
                    <a:extLst>
                      <a:ext uri="{FF2B5EF4-FFF2-40B4-BE49-F238E27FC236}">
                        <a16:creationId xmlns:a16="http://schemas.microsoft.com/office/drawing/2014/main" id="{1C5DFD67-3E12-4C14-BF35-31D5D58FAB46}"/>
                      </a:ext>
                    </a:extLst>
                  </p:cNvPr>
                  <p:cNvSpPr/>
                  <p:nvPr/>
                </p:nvSpPr>
                <p:spPr>
                  <a:xfrm>
                    <a:off x="10752026" y="1904815"/>
                    <a:ext cx="288000" cy="288002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724" name="B M+2">
                <a:extLst>
                  <a:ext uri="{FF2B5EF4-FFF2-40B4-BE49-F238E27FC236}">
                    <a16:creationId xmlns:a16="http://schemas.microsoft.com/office/drawing/2014/main" id="{5FE15BB9-ED99-49E1-8A76-5008E04D6B28}"/>
                  </a:ext>
                </a:extLst>
              </p:cNvPr>
              <p:cNvGrpSpPr/>
              <p:nvPr/>
            </p:nvGrpSpPr>
            <p:grpSpPr>
              <a:xfrm>
                <a:off x="10371725" y="2465607"/>
                <a:ext cx="239641" cy="337755"/>
                <a:chOff x="10371725" y="2465607"/>
                <a:chExt cx="239641" cy="337755"/>
              </a:xfrm>
            </p:grpSpPr>
            <p:sp>
              <p:nvSpPr>
                <p:cNvPr id="725" name="Oval 724">
                  <a:extLst>
                    <a:ext uri="{FF2B5EF4-FFF2-40B4-BE49-F238E27FC236}">
                      <a16:creationId xmlns:a16="http://schemas.microsoft.com/office/drawing/2014/main" id="{B97EF102-1BAA-4DDE-9698-7E7EAB9C4F08}"/>
                    </a:ext>
                  </a:extLst>
                </p:cNvPr>
                <p:cNvSpPr/>
                <p:nvPr/>
              </p:nvSpPr>
              <p:spPr>
                <a:xfrm>
                  <a:off x="10372602" y="2465607"/>
                  <a:ext cx="79837" cy="81629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76155">
                    <a:defRPr/>
                  </a:pPr>
                  <a:endParaRPr lang="sv-SE" sz="833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726" name="Oval 725">
                  <a:extLst>
                    <a:ext uri="{FF2B5EF4-FFF2-40B4-BE49-F238E27FC236}">
                      <a16:creationId xmlns:a16="http://schemas.microsoft.com/office/drawing/2014/main" id="{82BC00CF-D83A-4A43-97BF-3AFA499B4A9C}"/>
                    </a:ext>
                  </a:extLst>
                </p:cNvPr>
                <p:cNvSpPr/>
                <p:nvPr/>
              </p:nvSpPr>
              <p:spPr>
                <a:xfrm>
                  <a:off x="10451693" y="2465607"/>
                  <a:ext cx="79837" cy="81629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76155">
                    <a:defRPr/>
                  </a:pPr>
                  <a:endParaRPr lang="sv-SE" sz="833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727" name="Oval 726">
                  <a:extLst>
                    <a:ext uri="{FF2B5EF4-FFF2-40B4-BE49-F238E27FC236}">
                      <a16:creationId xmlns:a16="http://schemas.microsoft.com/office/drawing/2014/main" id="{E5A879B5-6BAA-44BA-843E-83D7FF112B03}"/>
                    </a:ext>
                  </a:extLst>
                </p:cNvPr>
                <p:cNvSpPr/>
                <p:nvPr/>
              </p:nvSpPr>
              <p:spPr>
                <a:xfrm>
                  <a:off x="10531531" y="2465607"/>
                  <a:ext cx="79835" cy="81629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76155">
                    <a:defRPr/>
                  </a:pPr>
                  <a:endParaRPr lang="sv-SE" sz="833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728" name="Oval 727">
                  <a:extLst>
                    <a:ext uri="{FF2B5EF4-FFF2-40B4-BE49-F238E27FC236}">
                      <a16:creationId xmlns:a16="http://schemas.microsoft.com/office/drawing/2014/main" id="{AE303112-26AB-44CB-ADC9-698009C3D739}"/>
                    </a:ext>
                  </a:extLst>
                </p:cNvPr>
                <p:cNvSpPr/>
                <p:nvPr/>
              </p:nvSpPr>
              <p:spPr>
                <a:xfrm>
                  <a:off x="10372602" y="2593669"/>
                  <a:ext cx="79837" cy="81629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76155">
                    <a:defRPr/>
                  </a:pPr>
                  <a:endParaRPr lang="sv-SE" sz="833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729" name="Oval 728">
                  <a:extLst>
                    <a:ext uri="{FF2B5EF4-FFF2-40B4-BE49-F238E27FC236}">
                      <a16:creationId xmlns:a16="http://schemas.microsoft.com/office/drawing/2014/main" id="{6BDEB328-B1E4-4257-A52C-68ED7F6E6237}"/>
                    </a:ext>
                  </a:extLst>
                </p:cNvPr>
                <p:cNvSpPr/>
                <p:nvPr/>
              </p:nvSpPr>
              <p:spPr>
                <a:xfrm>
                  <a:off x="10451693" y="2593669"/>
                  <a:ext cx="79837" cy="81629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76155">
                    <a:defRPr/>
                  </a:pPr>
                  <a:endParaRPr lang="sv-SE" sz="833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730" name="Oval 729">
                  <a:extLst>
                    <a:ext uri="{FF2B5EF4-FFF2-40B4-BE49-F238E27FC236}">
                      <a16:creationId xmlns:a16="http://schemas.microsoft.com/office/drawing/2014/main" id="{F891BF19-E026-41C4-A9C3-5CB0EBFD2CF7}"/>
                    </a:ext>
                  </a:extLst>
                </p:cNvPr>
                <p:cNvSpPr/>
                <p:nvPr/>
              </p:nvSpPr>
              <p:spPr>
                <a:xfrm>
                  <a:off x="10531528" y="2593669"/>
                  <a:ext cx="79837" cy="81629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76155">
                    <a:defRPr/>
                  </a:pPr>
                  <a:endParaRPr lang="sv-SE" sz="833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731" name="Oval 730">
                  <a:extLst>
                    <a:ext uri="{FF2B5EF4-FFF2-40B4-BE49-F238E27FC236}">
                      <a16:creationId xmlns:a16="http://schemas.microsoft.com/office/drawing/2014/main" id="{1D675602-C09D-4F81-8D3D-EB7DCA3385FA}"/>
                    </a:ext>
                  </a:extLst>
                </p:cNvPr>
                <p:cNvSpPr/>
                <p:nvPr/>
              </p:nvSpPr>
              <p:spPr>
                <a:xfrm>
                  <a:off x="10371725" y="2721733"/>
                  <a:ext cx="79837" cy="81627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76155">
                    <a:defRPr/>
                  </a:pPr>
                  <a:endParaRPr lang="sv-SE" sz="833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732" name="Oval 731">
                  <a:extLst>
                    <a:ext uri="{FF2B5EF4-FFF2-40B4-BE49-F238E27FC236}">
                      <a16:creationId xmlns:a16="http://schemas.microsoft.com/office/drawing/2014/main" id="{97CCEB2F-43D1-4C4E-8819-EC9CED19A2E6}"/>
                    </a:ext>
                  </a:extLst>
                </p:cNvPr>
                <p:cNvSpPr/>
                <p:nvPr/>
              </p:nvSpPr>
              <p:spPr>
                <a:xfrm>
                  <a:off x="10450813" y="2721733"/>
                  <a:ext cx="79837" cy="81629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76155">
                    <a:defRPr/>
                  </a:pPr>
                  <a:endParaRPr lang="sv-SE" sz="833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733" name="Oval 732">
                  <a:extLst>
                    <a:ext uri="{FF2B5EF4-FFF2-40B4-BE49-F238E27FC236}">
                      <a16:creationId xmlns:a16="http://schemas.microsoft.com/office/drawing/2014/main" id="{51AB58C7-B93E-43F6-A4EC-FFB5C93DC4A4}"/>
                    </a:ext>
                  </a:extLst>
                </p:cNvPr>
                <p:cNvSpPr/>
                <p:nvPr/>
              </p:nvSpPr>
              <p:spPr>
                <a:xfrm>
                  <a:off x="10530648" y="2721733"/>
                  <a:ext cx="79835" cy="81629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76155">
                    <a:defRPr/>
                  </a:pPr>
                  <a:endParaRPr lang="sv-SE" sz="833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cxnSp>
          <p:nvCxnSpPr>
            <p:cNvPr id="719" name="Straight Connector 718">
              <a:extLst>
                <a:ext uri="{FF2B5EF4-FFF2-40B4-BE49-F238E27FC236}">
                  <a16:creationId xmlns:a16="http://schemas.microsoft.com/office/drawing/2014/main" id="{F0C5A1EF-E5D2-44BB-9423-D72B7844E3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20321" y="2138461"/>
              <a:ext cx="543781" cy="863526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Straight Connector 719">
              <a:extLst>
                <a:ext uri="{FF2B5EF4-FFF2-40B4-BE49-F238E27FC236}">
                  <a16:creationId xmlns:a16="http://schemas.microsoft.com/office/drawing/2014/main" id="{3A2192CF-7386-4917-BD11-3C8CA4BFFB79}"/>
                </a:ext>
              </a:extLst>
            </p:cNvPr>
            <p:cNvCxnSpPr>
              <a:cxnSpLocks/>
              <a:stCxn id="721" idx="4"/>
            </p:cNvCxnSpPr>
            <p:nvPr/>
          </p:nvCxnSpPr>
          <p:spPr>
            <a:xfrm flipH="1">
              <a:off x="9969510" y="3334246"/>
              <a:ext cx="924723" cy="1277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1" name="Oval 720">
              <a:extLst>
                <a:ext uri="{FF2B5EF4-FFF2-40B4-BE49-F238E27FC236}">
                  <a16:creationId xmlns:a16="http://schemas.microsoft.com/office/drawing/2014/main" id="{F61E2E7D-8F3E-4076-9AB1-DE59C08B2168}"/>
                </a:ext>
              </a:extLst>
            </p:cNvPr>
            <p:cNvSpPr/>
            <p:nvPr/>
          </p:nvSpPr>
          <p:spPr>
            <a:xfrm>
              <a:off x="10134349" y="1801780"/>
              <a:ext cx="1519767" cy="153246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en-GB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754" name="Piechart C">
            <a:extLst>
              <a:ext uri="{FF2B5EF4-FFF2-40B4-BE49-F238E27FC236}">
                <a16:creationId xmlns:a16="http://schemas.microsoft.com/office/drawing/2014/main" id="{2EBDB76F-7930-46D2-9316-69F5C9C8CDEC}"/>
              </a:ext>
            </a:extLst>
          </p:cNvPr>
          <p:cNvGrpSpPr/>
          <p:nvPr/>
        </p:nvGrpSpPr>
        <p:grpSpPr>
          <a:xfrm>
            <a:off x="1894316" y="1867899"/>
            <a:ext cx="1309936" cy="866162"/>
            <a:chOff x="7344647" y="3998390"/>
            <a:chExt cx="2681730" cy="1773226"/>
          </a:xfrm>
        </p:grpSpPr>
        <p:grpSp>
          <p:nvGrpSpPr>
            <p:cNvPr id="755" name="piechart C">
              <a:extLst>
                <a:ext uri="{FF2B5EF4-FFF2-40B4-BE49-F238E27FC236}">
                  <a16:creationId xmlns:a16="http://schemas.microsoft.com/office/drawing/2014/main" id="{66C82CEF-CC28-438C-BD3C-9AA0AFDA5C67}"/>
                </a:ext>
              </a:extLst>
            </p:cNvPr>
            <p:cNvGrpSpPr/>
            <p:nvPr/>
          </p:nvGrpSpPr>
          <p:grpSpPr>
            <a:xfrm>
              <a:off x="7344647" y="3998390"/>
              <a:ext cx="2681730" cy="1747825"/>
              <a:chOff x="2391804" y="-3527391"/>
              <a:chExt cx="9674061" cy="6166647"/>
            </a:xfrm>
          </p:grpSpPr>
          <p:graphicFrame>
            <p:nvGraphicFramePr>
              <p:cNvPr id="759" name="Chart 758">
                <a:extLst>
                  <a:ext uri="{FF2B5EF4-FFF2-40B4-BE49-F238E27FC236}">
                    <a16:creationId xmlns:a16="http://schemas.microsoft.com/office/drawing/2014/main" id="{A449CEFB-1043-4768-BFF6-BD2A04C6974B}"/>
                  </a:ext>
                </a:extLst>
              </p:cNvPr>
              <p:cNvGraphicFramePr/>
              <p:nvPr/>
            </p:nvGraphicFramePr>
            <p:xfrm>
              <a:off x="2391804" y="-3527391"/>
              <a:ext cx="9674061" cy="616664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pSp>
            <p:nvGrpSpPr>
              <p:cNvPr id="760" name="Group 759">
                <a:extLst>
                  <a:ext uri="{FF2B5EF4-FFF2-40B4-BE49-F238E27FC236}">
                    <a16:creationId xmlns:a16="http://schemas.microsoft.com/office/drawing/2014/main" id="{2EB5A926-945E-49B4-BA4E-8E7D13C2027E}"/>
                  </a:ext>
                </a:extLst>
              </p:cNvPr>
              <p:cNvGrpSpPr/>
              <p:nvPr/>
            </p:nvGrpSpPr>
            <p:grpSpPr>
              <a:xfrm>
                <a:off x="6465747" y="-1578333"/>
                <a:ext cx="1562997" cy="2150573"/>
                <a:chOff x="6112249" y="-1881842"/>
                <a:chExt cx="1562997" cy="2150573"/>
              </a:xfrm>
            </p:grpSpPr>
            <p:grpSp>
              <p:nvGrpSpPr>
                <p:cNvPr id="761" name="Group 760">
                  <a:extLst>
                    <a:ext uri="{FF2B5EF4-FFF2-40B4-BE49-F238E27FC236}">
                      <a16:creationId xmlns:a16="http://schemas.microsoft.com/office/drawing/2014/main" id="{C226C1B0-3861-4AA1-8EED-CDEA818BA20F}"/>
                    </a:ext>
                  </a:extLst>
                </p:cNvPr>
                <p:cNvGrpSpPr/>
                <p:nvPr/>
              </p:nvGrpSpPr>
              <p:grpSpPr>
                <a:xfrm>
                  <a:off x="6112249" y="-1881840"/>
                  <a:ext cx="573308" cy="288014"/>
                  <a:chOff x="6185206" y="-1869610"/>
                  <a:chExt cx="573308" cy="288014"/>
                </a:xfrm>
              </p:grpSpPr>
              <p:sp>
                <p:nvSpPr>
                  <p:cNvPr id="771" name="Oval 770">
                    <a:extLst>
                      <a:ext uri="{FF2B5EF4-FFF2-40B4-BE49-F238E27FC236}">
                        <a16:creationId xmlns:a16="http://schemas.microsoft.com/office/drawing/2014/main" id="{8143B842-76F0-43AA-9938-61AE2E1395B2}"/>
                      </a:ext>
                    </a:extLst>
                  </p:cNvPr>
                  <p:cNvSpPr/>
                  <p:nvPr/>
                </p:nvSpPr>
                <p:spPr>
                  <a:xfrm>
                    <a:off x="6185206" y="-1869598"/>
                    <a:ext cx="287997" cy="288002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72" name="Oval 771">
                    <a:extLst>
                      <a:ext uri="{FF2B5EF4-FFF2-40B4-BE49-F238E27FC236}">
                        <a16:creationId xmlns:a16="http://schemas.microsoft.com/office/drawing/2014/main" id="{53FC2E2F-64F0-4C85-8869-18B7E5E947ED}"/>
                      </a:ext>
                    </a:extLst>
                  </p:cNvPr>
                  <p:cNvSpPr/>
                  <p:nvPr/>
                </p:nvSpPr>
                <p:spPr>
                  <a:xfrm>
                    <a:off x="6470511" y="-1869610"/>
                    <a:ext cx="288003" cy="287997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762" name="Group 761">
                  <a:extLst>
                    <a:ext uri="{FF2B5EF4-FFF2-40B4-BE49-F238E27FC236}">
                      <a16:creationId xmlns:a16="http://schemas.microsoft.com/office/drawing/2014/main" id="{9D7570CF-8315-40EE-92C3-3748164FFBA6}"/>
                    </a:ext>
                  </a:extLst>
                </p:cNvPr>
                <p:cNvGrpSpPr/>
                <p:nvPr/>
              </p:nvGrpSpPr>
              <p:grpSpPr>
                <a:xfrm>
                  <a:off x="7101940" y="-1881842"/>
                  <a:ext cx="573306" cy="288014"/>
                  <a:chOff x="5762175" y="-1869612"/>
                  <a:chExt cx="573306" cy="288014"/>
                </a:xfrm>
              </p:grpSpPr>
              <p:sp>
                <p:nvSpPr>
                  <p:cNvPr id="769" name="Oval 768">
                    <a:extLst>
                      <a:ext uri="{FF2B5EF4-FFF2-40B4-BE49-F238E27FC236}">
                        <a16:creationId xmlns:a16="http://schemas.microsoft.com/office/drawing/2014/main" id="{944CA0BC-55C6-4629-AA39-AA525620E242}"/>
                      </a:ext>
                    </a:extLst>
                  </p:cNvPr>
                  <p:cNvSpPr/>
                  <p:nvPr/>
                </p:nvSpPr>
                <p:spPr>
                  <a:xfrm>
                    <a:off x="5762175" y="-1869600"/>
                    <a:ext cx="288002" cy="288002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70" name="Oval 769">
                    <a:extLst>
                      <a:ext uri="{FF2B5EF4-FFF2-40B4-BE49-F238E27FC236}">
                        <a16:creationId xmlns:a16="http://schemas.microsoft.com/office/drawing/2014/main" id="{8E006665-1AFE-45FF-B66C-3F87522FACF8}"/>
                      </a:ext>
                    </a:extLst>
                  </p:cNvPr>
                  <p:cNvSpPr/>
                  <p:nvPr/>
                </p:nvSpPr>
                <p:spPr>
                  <a:xfrm>
                    <a:off x="6047485" y="-1869612"/>
                    <a:ext cx="287996" cy="287997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763" name="Group 762">
                  <a:extLst>
                    <a:ext uri="{FF2B5EF4-FFF2-40B4-BE49-F238E27FC236}">
                      <a16:creationId xmlns:a16="http://schemas.microsoft.com/office/drawing/2014/main" id="{D449B810-A0BC-41CF-816C-BF070CE06AE1}"/>
                    </a:ext>
                  </a:extLst>
                </p:cNvPr>
                <p:cNvGrpSpPr/>
                <p:nvPr/>
              </p:nvGrpSpPr>
              <p:grpSpPr>
                <a:xfrm>
                  <a:off x="6529892" y="-388997"/>
                  <a:ext cx="573300" cy="288026"/>
                  <a:chOff x="4263255" y="-1366465"/>
                  <a:chExt cx="573300" cy="288026"/>
                </a:xfrm>
              </p:grpSpPr>
              <p:sp>
                <p:nvSpPr>
                  <p:cNvPr id="767" name="Oval 766">
                    <a:extLst>
                      <a:ext uri="{FF2B5EF4-FFF2-40B4-BE49-F238E27FC236}">
                        <a16:creationId xmlns:a16="http://schemas.microsoft.com/office/drawing/2014/main" id="{446C56FA-ADF0-4267-BCA5-782D30548742}"/>
                      </a:ext>
                    </a:extLst>
                  </p:cNvPr>
                  <p:cNvSpPr/>
                  <p:nvPr/>
                </p:nvSpPr>
                <p:spPr>
                  <a:xfrm>
                    <a:off x="4263255" y="-1366440"/>
                    <a:ext cx="288002" cy="288001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68" name="Oval 767">
                    <a:extLst>
                      <a:ext uri="{FF2B5EF4-FFF2-40B4-BE49-F238E27FC236}">
                        <a16:creationId xmlns:a16="http://schemas.microsoft.com/office/drawing/2014/main" id="{C027CE9B-943B-4191-AFCA-559E9B9E4953}"/>
                      </a:ext>
                    </a:extLst>
                  </p:cNvPr>
                  <p:cNvSpPr/>
                  <p:nvPr/>
                </p:nvSpPr>
                <p:spPr>
                  <a:xfrm>
                    <a:off x="4548559" y="-1366465"/>
                    <a:ext cx="287996" cy="287997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764" name="Group 763">
                  <a:extLst>
                    <a:ext uri="{FF2B5EF4-FFF2-40B4-BE49-F238E27FC236}">
                      <a16:creationId xmlns:a16="http://schemas.microsoft.com/office/drawing/2014/main" id="{E2857303-BCBB-4371-B1A5-41651651D8E9}"/>
                    </a:ext>
                  </a:extLst>
                </p:cNvPr>
                <p:cNvGrpSpPr/>
                <p:nvPr/>
              </p:nvGrpSpPr>
              <p:grpSpPr>
                <a:xfrm>
                  <a:off x="6536822" y="-19295"/>
                  <a:ext cx="573308" cy="288026"/>
                  <a:chOff x="4263259" y="-1366465"/>
                  <a:chExt cx="573308" cy="288026"/>
                </a:xfrm>
              </p:grpSpPr>
              <p:sp>
                <p:nvSpPr>
                  <p:cNvPr id="765" name="Oval 764">
                    <a:extLst>
                      <a:ext uri="{FF2B5EF4-FFF2-40B4-BE49-F238E27FC236}">
                        <a16:creationId xmlns:a16="http://schemas.microsoft.com/office/drawing/2014/main" id="{8AF30034-6F12-4396-9750-0EC73B2C8D66}"/>
                      </a:ext>
                    </a:extLst>
                  </p:cNvPr>
                  <p:cNvSpPr/>
                  <p:nvPr/>
                </p:nvSpPr>
                <p:spPr>
                  <a:xfrm>
                    <a:off x="4263259" y="-1366465"/>
                    <a:ext cx="287997" cy="287996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66" name="Oval 765">
                    <a:extLst>
                      <a:ext uri="{FF2B5EF4-FFF2-40B4-BE49-F238E27FC236}">
                        <a16:creationId xmlns:a16="http://schemas.microsoft.com/office/drawing/2014/main" id="{6C77791E-517C-4919-80B9-589FF2DCD7A6}"/>
                      </a:ext>
                    </a:extLst>
                  </p:cNvPr>
                  <p:cNvSpPr/>
                  <p:nvPr/>
                </p:nvSpPr>
                <p:spPr>
                  <a:xfrm>
                    <a:off x="4548570" y="-1366440"/>
                    <a:ext cx="287997" cy="288001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756" name="Oval 755">
              <a:extLst>
                <a:ext uri="{FF2B5EF4-FFF2-40B4-BE49-F238E27FC236}">
                  <a16:creationId xmlns:a16="http://schemas.microsoft.com/office/drawing/2014/main" id="{D9C31442-C470-4130-872E-E9339FA1FDAB}"/>
                </a:ext>
              </a:extLst>
            </p:cNvPr>
            <p:cNvSpPr/>
            <p:nvPr/>
          </p:nvSpPr>
          <p:spPr>
            <a:xfrm>
              <a:off x="8059782" y="4232367"/>
              <a:ext cx="1243343" cy="124096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en-GB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cxnSp>
          <p:nvCxnSpPr>
            <p:cNvPr id="757" name="Straight Connector 756">
              <a:extLst>
                <a:ext uri="{FF2B5EF4-FFF2-40B4-BE49-F238E27FC236}">
                  <a16:creationId xmlns:a16="http://schemas.microsoft.com/office/drawing/2014/main" id="{49188A24-B26A-42C2-A3C6-C498341A181D}"/>
                </a:ext>
              </a:extLst>
            </p:cNvPr>
            <p:cNvCxnSpPr>
              <a:cxnSpLocks/>
            </p:cNvCxnSpPr>
            <p:nvPr/>
          </p:nvCxnSpPr>
          <p:spPr>
            <a:xfrm>
              <a:off x="8470900" y="5439833"/>
              <a:ext cx="686041" cy="3317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8" name="Straight Connector 757">
              <a:extLst>
                <a:ext uri="{FF2B5EF4-FFF2-40B4-BE49-F238E27FC236}">
                  <a16:creationId xmlns:a16="http://schemas.microsoft.com/office/drawing/2014/main" id="{F201F6DB-390E-46BE-8074-247B560A6F03}"/>
                </a:ext>
              </a:extLst>
            </p:cNvPr>
            <p:cNvCxnSpPr>
              <a:cxnSpLocks/>
              <a:stCxn id="756" idx="6"/>
            </p:cNvCxnSpPr>
            <p:nvPr/>
          </p:nvCxnSpPr>
          <p:spPr>
            <a:xfrm>
              <a:off x="9303125" y="4852851"/>
              <a:ext cx="62945" cy="8218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3" name="Piechart E">
            <a:extLst>
              <a:ext uri="{FF2B5EF4-FFF2-40B4-BE49-F238E27FC236}">
                <a16:creationId xmlns:a16="http://schemas.microsoft.com/office/drawing/2014/main" id="{BD28DC83-D188-4F1E-8AC5-4889F9D5C956}"/>
              </a:ext>
            </a:extLst>
          </p:cNvPr>
          <p:cNvGrpSpPr/>
          <p:nvPr/>
        </p:nvGrpSpPr>
        <p:grpSpPr>
          <a:xfrm>
            <a:off x="4289251" y="2087537"/>
            <a:ext cx="1219921" cy="766085"/>
            <a:chOff x="12247604" y="4448039"/>
            <a:chExt cx="2497450" cy="1568347"/>
          </a:xfrm>
        </p:grpSpPr>
        <p:grpSp>
          <p:nvGrpSpPr>
            <p:cNvPr id="774" name="piechart E">
              <a:extLst>
                <a:ext uri="{FF2B5EF4-FFF2-40B4-BE49-F238E27FC236}">
                  <a16:creationId xmlns:a16="http://schemas.microsoft.com/office/drawing/2014/main" id="{1189C244-7998-44DB-9D5E-53F775D14B46}"/>
                </a:ext>
              </a:extLst>
            </p:cNvPr>
            <p:cNvGrpSpPr/>
            <p:nvPr/>
          </p:nvGrpSpPr>
          <p:grpSpPr>
            <a:xfrm>
              <a:off x="12247604" y="4448039"/>
              <a:ext cx="2497450" cy="1568347"/>
              <a:chOff x="646848" y="-1736300"/>
              <a:chExt cx="9009305" cy="5533414"/>
            </a:xfrm>
          </p:grpSpPr>
          <p:graphicFrame>
            <p:nvGraphicFramePr>
              <p:cNvPr id="778" name="Chart 777">
                <a:extLst>
                  <a:ext uri="{FF2B5EF4-FFF2-40B4-BE49-F238E27FC236}">
                    <a16:creationId xmlns:a16="http://schemas.microsoft.com/office/drawing/2014/main" id="{5E27FADA-7B28-475F-87A9-32E85C4562A3}"/>
                  </a:ext>
                </a:extLst>
              </p:cNvPr>
              <p:cNvGraphicFramePr/>
              <p:nvPr/>
            </p:nvGraphicFramePr>
            <p:xfrm>
              <a:off x="646848" y="-1736300"/>
              <a:ext cx="9009305" cy="553341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grpSp>
            <p:nvGrpSpPr>
              <p:cNvPr id="779" name="Group 778">
                <a:extLst>
                  <a:ext uri="{FF2B5EF4-FFF2-40B4-BE49-F238E27FC236}">
                    <a16:creationId xmlns:a16="http://schemas.microsoft.com/office/drawing/2014/main" id="{7F50BB3B-FA1D-48C9-850F-6C3BD57EA1FE}"/>
                  </a:ext>
                </a:extLst>
              </p:cNvPr>
              <p:cNvGrpSpPr/>
              <p:nvPr/>
            </p:nvGrpSpPr>
            <p:grpSpPr>
              <a:xfrm>
                <a:off x="4640741" y="96319"/>
                <a:ext cx="1011622" cy="1587566"/>
                <a:chOff x="4287243" y="-207190"/>
                <a:chExt cx="1011622" cy="1587566"/>
              </a:xfrm>
            </p:grpSpPr>
            <p:sp>
              <p:nvSpPr>
                <p:cNvPr id="780" name="Oval 779">
                  <a:extLst>
                    <a:ext uri="{FF2B5EF4-FFF2-40B4-BE49-F238E27FC236}">
                      <a16:creationId xmlns:a16="http://schemas.microsoft.com/office/drawing/2014/main" id="{1250F47B-9058-4F6C-8AF6-A3F2BDF8B91C}"/>
                    </a:ext>
                  </a:extLst>
                </p:cNvPr>
                <p:cNvSpPr/>
                <p:nvPr/>
              </p:nvSpPr>
              <p:spPr>
                <a:xfrm>
                  <a:off x="4287243" y="-207190"/>
                  <a:ext cx="287997" cy="287997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76155">
                    <a:defRPr/>
                  </a:pPr>
                  <a:endParaRPr lang="sv-SE" sz="833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781" name="Oval 780">
                  <a:extLst>
                    <a:ext uri="{FF2B5EF4-FFF2-40B4-BE49-F238E27FC236}">
                      <a16:creationId xmlns:a16="http://schemas.microsoft.com/office/drawing/2014/main" id="{C6E4A257-0484-4A2D-A6FE-F40113719137}"/>
                    </a:ext>
                  </a:extLst>
                </p:cNvPr>
                <p:cNvSpPr/>
                <p:nvPr/>
              </p:nvSpPr>
              <p:spPr>
                <a:xfrm>
                  <a:off x="5010868" y="1092379"/>
                  <a:ext cx="287997" cy="287997"/>
                </a:xfrm>
                <a:prstGeom prst="ellipse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76155">
                    <a:defRPr/>
                  </a:pPr>
                  <a:endParaRPr lang="sv-SE" sz="833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775" name="Oval 774">
              <a:extLst>
                <a:ext uri="{FF2B5EF4-FFF2-40B4-BE49-F238E27FC236}">
                  <a16:creationId xmlns:a16="http://schemas.microsoft.com/office/drawing/2014/main" id="{1DD63409-9E01-4F03-B515-46EA2311385F}"/>
                </a:ext>
              </a:extLst>
            </p:cNvPr>
            <p:cNvSpPr/>
            <p:nvPr/>
          </p:nvSpPr>
          <p:spPr>
            <a:xfrm>
              <a:off x="13010812" y="4733925"/>
              <a:ext cx="1018455" cy="101150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en-GB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cxnSp>
          <p:nvCxnSpPr>
            <p:cNvPr id="776" name="Straight Connector 775">
              <a:extLst>
                <a:ext uri="{FF2B5EF4-FFF2-40B4-BE49-F238E27FC236}">
                  <a16:creationId xmlns:a16="http://schemas.microsoft.com/office/drawing/2014/main" id="{01C6300F-FE02-4537-A1E2-FD877DBF4E08}"/>
                </a:ext>
              </a:extLst>
            </p:cNvPr>
            <p:cNvCxnSpPr>
              <a:cxnSpLocks/>
              <a:endCxn id="775" idx="4"/>
            </p:cNvCxnSpPr>
            <p:nvPr/>
          </p:nvCxnSpPr>
          <p:spPr>
            <a:xfrm flipV="1">
              <a:off x="12927943" y="5745428"/>
              <a:ext cx="592097" cy="1822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7" name="Straight Connector 776">
              <a:extLst>
                <a:ext uri="{FF2B5EF4-FFF2-40B4-BE49-F238E27FC236}">
                  <a16:creationId xmlns:a16="http://schemas.microsoft.com/office/drawing/2014/main" id="{E95C000A-D741-426F-9CB3-48FF7CE544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711431" y="5071533"/>
              <a:ext cx="323002" cy="5761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2" name="Piechart F">
            <a:extLst>
              <a:ext uri="{FF2B5EF4-FFF2-40B4-BE49-F238E27FC236}">
                <a16:creationId xmlns:a16="http://schemas.microsoft.com/office/drawing/2014/main" id="{FEE303FD-7B15-487B-9A99-364ECA66D8D0}"/>
              </a:ext>
            </a:extLst>
          </p:cNvPr>
          <p:cNvGrpSpPr/>
          <p:nvPr/>
        </p:nvGrpSpPr>
        <p:grpSpPr>
          <a:xfrm>
            <a:off x="4904992" y="1815025"/>
            <a:ext cx="1481392" cy="995653"/>
            <a:chOff x="13489119" y="3832996"/>
            <a:chExt cx="3032739" cy="2038322"/>
          </a:xfrm>
        </p:grpSpPr>
        <p:grpSp>
          <p:nvGrpSpPr>
            <p:cNvPr id="783" name="piechart F">
              <a:extLst>
                <a:ext uri="{FF2B5EF4-FFF2-40B4-BE49-F238E27FC236}">
                  <a16:creationId xmlns:a16="http://schemas.microsoft.com/office/drawing/2014/main" id="{3D613F9C-E1C1-4A20-96A9-D34D719C530D}"/>
                </a:ext>
              </a:extLst>
            </p:cNvPr>
            <p:cNvGrpSpPr/>
            <p:nvPr/>
          </p:nvGrpSpPr>
          <p:grpSpPr>
            <a:xfrm>
              <a:off x="13489119" y="3832996"/>
              <a:ext cx="3032739" cy="2038322"/>
              <a:chOff x="277150" y="-268980"/>
              <a:chExt cx="10940299" cy="7191571"/>
            </a:xfrm>
          </p:grpSpPr>
          <p:graphicFrame>
            <p:nvGraphicFramePr>
              <p:cNvPr id="787" name="Chart 786">
                <a:extLst>
                  <a:ext uri="{FF2B5EF4-FFF2-40B4-BE49-F238E27FC236}">
                    <a16:creationId xmlns:a16="http://schemas.microsoft.com/office/drawing/2014/main" id="{805DBDB9-9FA9-45B1-BA42-36B987410FA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82339663"/>
                  </p:ext>
                </p:extLst>
              </p:nvPr>
            </p:nvGraphicFramePr>
            <p:xfrm>
              <a:off x="277150" y="-268980"/>
              <a:ext cx="10940299" cy="71915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grpSp>
            <p:nvGrpSpPr>
              <p:cNvPr id="788" name="Group 787">
                <a:extLst>
                  <a:ext uri="{FF2B5EF4-FFF2-40B4-BE49-F238E27FC236}">
                    <a16:creationId xmlns:a16="http://schemas.microsoft.com/office/drawing/2014/main" id="{7D12AED3-43B9-4AF3-8503-DFE42C8000D2}"/>
                  </a:ext>
                </a:extLst>
              </p:cNvPr>
              <p:cNvGrpSpPr/>
              <p:nvPr/>
            </p:nvGrpSpPr>
            <p:grpSpPr>
              <a:xfrm>
                <a:off x="4204951" y="1912282"/>
                <a:ext cx="3451633" cy="2836177"/>
                <a:chOff x="3851453" y="1608773"/>
                <a:chExt cx="3451633" cy="2836177"/>
              </a:xfrm>
            </p:grpSpPr>
            <p:grpSp>
              <p:nvGrpSpPr>
                <p:cNvPr id="789" name="Group 788">
                  <a:extLst>
                    <a:ext uri="{FF2B5EF4-FFF2-40B4-BE49-F238E27FC236}">
                      <a16:creationId xmlns:a16="http://schemas.microsoft.com/office/drawing/2014/main" id="{F6E87F6F-0DA8-4C51-9FC1-4A17C15C02F1}"/>
                    </a:ext>
                  </a:extLst>
                </p:cNvPr>
                <p:cNvGrpSpPr/>
                <p:nvPr/>
              </p:nvGrpSpPr>
              <p:grpSpPr>
                <a:xfrm>
                  <a:off x="4100307" y="1608773"/>
                  <a:ext cx="861309" cy="288000"/>
                  <a:chOff x="4173264" y="1621003"/>
                  <a:chExt cx="861309" cy="288000"/>
                </a:xfrm>
              </p:grpSpPr>
              <p:sp>
                <p:nvSpPr>
                  <p:cNvPr id="818" name="Oval 817">
                    <a:extLst>
                      <a:ext uri="{FF2B5EF4-FFF2-40B4-BE49-F238E27FC236}">
                        <a16:creationId xmlns:a16="http://schemas.microsoft.com/office/drawing/2014/main" id="{80FEA3AA-0127-45E2-A6E4-6BE059143E82}"/>
                      </a:ext>
                    </a:extLst>
                  </p:cNvPr>
                  <p:cNvSpPr/>
                  <p:nvPr/>
                </p:nvSpPr>
                <p:spPr>
                  <a:xfrm>
                    <a:off x="4173264" y="1621007"/>
                    <a:ext cx="288000" cy="287996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19" name="Oval 818">
                    <a:extLst>
                      <a:ext uri="{FF2B5EF4-FFF2-40B4-BE49-F238E27FC236}">
                        <a16:creationId xmlns:a16="http://schemas.microsoft.com/office/drawing/2014/main" id="{9024379B-703D-413B-AFD3-9701AC0BFA94}"/>
                      </a:ext>
                    </a:extLst>
                  </p:cNvPr>
                  <p:cNvSpPr/>
                  <p:nvPr/>
                </p:nvSpPr>
                <p:spPr>
                  <a:xfrm>
                    <a:off x="4458573" y="1621003"/>
                    <a:ext cx="288000" cy="287996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20" name="Oval 819">
                    <a:extLst>
                      <a:ext uri="{FF2B5EF4-FFF2-40B4-BE49-F238E27FC236}">
                        <a16:creationId xmlns:a16="http://schemas.microsoft.com/office/drawing/2014/main" id="{E659A159-C22D-4AF1-A171-D0EBED31830F}"/>
                      </a:ext>
                    </a:extLst>
                  </p:cNvPr>
                  <p:cNvSpPr/>
                  <p:nvPr/>
                </p:nvSpPr>
                <p:spPr>
                  <a:xfrm>
                    <a:off x="4746573" y="1621003"/>
                    <a:ext cx="288000" cy="287996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790" name="Group 789">
                  <a:extLst>
                    <a:ext uri="{FF2B5EF4-FFF2-40B4-BE49-F238E27FC236}">
                      <a16:creationId xmlns:a16="http://schemas.microsoft.com/office/drawing/2014/main" id="{9B05C5A4-1A6F-4F97-BF7E-6AE8F52148A3}"/>
                    </a:ext>
                  </a:extLst>
                </p:cNvPr>
                <p:cNvGrpSpPr/>
                <p:nvPr/>
              </p:nvGrpSpPr>
              <p:grpSpPr>
                <a:xfrm>
                  <a:off x="5602661" y="1610361"/>
                  <a:ext cx="861307" cy="288002"/>
                  <a:chOff x="4262896" y="1622591"/>
                  <a:chExt cx="861307" cy="288002"/>
                </a:xfrm>
              </p:grpSpPr>
              <p:sp>
                <p:nvSpPr>
                  <p:cNvPr id="815" name="Oval 814">
                    <a:extLst>
                      <a:ext uri="{FF2B5EF4-FFF2-40B4-BE49-F238E27FC236}">
                        <a16:creationId xmlns:a16="http://schemas.microsoft.com/office/drawing/2014/main" id="{62207B18-7E6D-48B3-B06D-090D760B788A}"/>
                      </a:ext>
                    </a:extLst>
                  </p:cNvPr>
                  <p:cNvSpPr/>
                  <p:nvPr/>
                </p:nvSpPr>
                <p:spPr>
                  <a:xfrm>
                    <a:off x="4262896" y="1622595"/>
                    <a:ext cx="287997" cy="287998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16" name="Oval 815">
                    <a:extLst>
                      <a:ext uri="{FF2B5EF4-FFF2-40B4-BE49-F238E27FC236}">
                        <a16:creationId xmlns:a16="http://schemas.microsoft.com/office/drawing/2014/main" id="{37C7D1B3-CE00-49B0-B9CD-1EFECC7110D8}"/>
                      </a:ext>
                    </a:extLst>
                  </p:cNvPr>
                  <p:cNvSpPr/>
                  <p:nvPr/>
                </p:nvSpPr>
                <p:spPr>
                  <a:xfrm>
                    <a:off x="4548202" y="1622591"/>
                    <a:ext cx="287997" cy="287998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17" name="Oval 816">
                    <a:extLst>
                      <a:ext uri="{FF2B5EF4-FFF2-40B4-BE49-F238E27FC236}">
                        <a16:creationId xmlns:a16="http://schemas.microsoft.com/office/drawing/2014/main" id="{1B13CC6A-AE16-450B-8A00-E8EDC06BC188}"/>
                      </a:ext>
                    </a:extLst>
                  </p:cNvPr>
                  <p:cNvSpPr/>
                  <p:nvPr/>
                </p:nvSpPr>
                <p:spPr>
                  <a:xfrm>
                    <a:off x="4836206" y="1622591"/>
                    <a:ext cx="287997" cy="287998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791" name="Group 790">
                  <a:extLst>
                    <a:ext uri="{FF2B5EF4-FFF2-40B4-BE49-F238E27FC236}">
                      <a16:creationId xmlns:a16="http://schemas.microsoft.com/office/drawing/2014/main" id="{C9EE3C77-B1E1-41E1-87B4-33F4E67DEF53}"/>
                    </a:ext>
                  </a:extLst>
                </p:cNvPr>
                <p:cNvGrpSpPr/>
                <p:nvPr/>
              </p:nvGrpSpPr>
              <p:grpSpPr>
                <a:xfrm>
                  <a:off x="6430903" y="2838952"/>
                  <a:ext cx="861298" cy="287999"/>
                  <a:chOff x="4164266" y="1861484"/>
                  <a:chExt cx="861298" cy="287999"/>
                </a:xfrm>
              </p:grpSpPr>
              <p:sp>
                <p:nvSpPr>
                  <p:cNvPr id="812" name="Oval 811">
                    <a:extLst>
                      <a:ext uri="{FF2B5EF4-FFF2-40B4-BE49-F238E27FC236}">
                        <a16:creationId xmlns:a16="http://schemas.microsoft.com/office/drawing/2014/main" id="{67FB3B19-2625-43DE-B687-91CD2A291B0D}"/>
                      </a:ext>
                    </a:extLst>
                  </p:cNvPr>
                  <p:cNvSpPr/>
                  <p:nvPr/>
                </p:nvSpPr>
                <p:spPr>
                  <a:xfrm>
                    <a:off x="4164266" y="1861488"/>
                    <a:ext cx="288000" cy="287995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13" name="Oval 812">
                    <a:extLst>
                      <a:ext uri="{FF2B5EF4-FFF2-40B4-BE49-F238E27FC236}">
                        <a16:creationId xmlns:a16="http://schemas.microsoft.com/office/drawing/2014/main" id="{290BC940-47C4-42E6-BA4A-390959CBC130}"/>
                      </a:ext>
                    </a:extLst>
                  </p:cNvPr>
                  <p:cNvSpPr/>
                  <p:nvPr/>
                </p:nvSpPr>
                <p:spPr>
                  <a:xfrm>
                    <a:off x="4449571" y="1861488"/>
                    <a:ext cx="287996" cy="287995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14" name="Oval 813">
                    <a:extLst>
                      <a:ext uri="{FF2B5EF4-FFF2-40B4-BE49-F238E27FC236}">
                        <a16:creationId xmlns:a16="http://schemas.microsoft.com/office/drawing/2014/main" id="{6AA137F1-1817-4CF6-B840-846CABD106D5}"/>
                      </a:ext>
                    </a:extLst>
                  </p:cNvPr>
                  <p:cNvSpPr/>
                  <p:nvPr/>
                </p:nvSpPr>
                <p:spPr>
                  <a:xfrm>
                    <a:off x="4737564" y="1861484"/>
                    <a:ext cx="288000" cy="287995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792" name="Group 791">
                  <a:extLst>
                    <a:ext uri="{FF2B5EF4-FFF2-40B4-BE49-F238E27FC236}">
                      <a16:creationId xmlns:a16="http://schemas.microsoft.com/office/drawing/2014/main" id="{24D2A71C-8B4E-4E1B-A5D8-259DB2C0B0A4}"/>
                    </a:ext>
                  </a:extLst>
                </p:cNvPr>
                <p:cNvGrpSpPr/>
                <p:nvPr/>
              </p:nvGrpSpPr>
              <p:grpSpPr>
                <a:xfrm>
                  <a:off x="6437822" y="3208644"/>
                  <a:ext cx="861313" cy="288017"/>
                  <a:chOff x="4164259" y="1861474"/>
                  <a:chExt cx="861313" cy="288017"/>
                </a:xfrm>
              </p:grpSpPr>
              <p:sp>
                <p:nvSpPr>
                  <p:cNvPr id="809" name="Oval 808">
                    <a:extLst>
                      <a:ext uri="{FF2B5EF4-FFF2-40B4-BE49-F238E27FC236}">
                        <a16:creationId xmlns:a16="http://schemas.microsoft.com/office/drawing/2014/main" id="{A1397BAD-94C5-433B-8B24-BCFD38234D6E}"/>
                      </a:ext>
                    </a:extLst>
                  </p:cNvPr>
                  <p:cNvSpPr/>
                  <p:nvPr/>
                </p:nvSpPr>
                <p:spPr>
                  <a:xfrm>
                    <a:off x="4164259" y="1861474"/>
                    <a:ext cx="288000" cy="288006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10" name="Oval 809">
                    <a:extLst>
                      <a:ext uri="{FF2B5EF4-FFF2-40B4-BE49-F238E27FC236}">
                        <a16:creationId xmlns:a16="http://schemas.microsoft.com/office/drawing/2014/main" id="{F235BA4B-6B06-4E2E-931D-393CE66A1867}"/>
                      </a:ext>
                    </a:extLst>
                  </p:cNvPr>
                  <p:cNvSpPr/>
                  <p:nvPr/>
                </p:nvSpPr>
                <p:spPr>
                  <a:xfrm>
                    <a:off x="4449564" y="1861478"/>
                    <a:ext cx="288000" cy="288013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11" name="Oval 810">
                    <a:extLst>
                      <a:ext uri="{FF2B5EF4-FFF2-40B4-BE49-F238E27FC236}">
                        <a16:creationId xmlns:a16="http://schemas.microsoft.com/office/drawing/2014/main" id="{DA3A2F8F-4158-4C58-AE5C-A1CD9112C138}"/>
                      </a:ext>
                    </a:extLst>
                  </p:cNvPr>
                  <p:cNvSpPr/>
                  <p:nvPr/>
                </p:nvSpPr>
                <p:spPr>
                  <a:xfrm>
                    <a:off x="4737572" y="1861478"/>
                    <a:ext cx="288000" cy="288013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793" name="Group 792">
                  <a:extLst>
                    <a:ext uri="{FF2B5EF4-FFF2-40B4-BE49-F238E27FC236}">
                      <a16:creationId xmlns:a16="http://schemas.microsoft.com/office/drawing/2014/main" id="{A230EA9B-5214-491E-9BCC-3CDD64BC21B2}"/>
                    </a:ext>
                  </a:extLst>
                </p:cNvPr>
                <p:cNvGrpSpPr/>
                <p:nvPr/>
              </p:nvGrpSpPr>
              <p:grpSpPr>
                <a:xfrm>
                  <a:off x="6441773" y="3584690"/>
                  <a:ext cx="861313" cy="287999"/>
                  <a:chOff x="4164265" y="1861484"/>
                  <a:chExt cx="861313" cy="287999"/>
                </a:xfrm>
              </p:grpSpPr>
              <p:sp>
                <p:nvSpPr>
                  <p:cNvPr id="806" name="Oval 805">
                    <a:extLst>
                      <a:ext uri="{FF2B5EF4-FFF2-40B4-BE49-F238E27FC236}">
                        <a16:creationId xmlns:a16="http://schemas.microsoft.com/office/drawing/2014/main" id="{726DD4F6-DCDE-4792-B9D8-1D3558EC6E8D}"/>
                      </a:ext>
                    </a:extLst>
                  </p:cNvPr>
                  <p:cNvSpPr/>
                  <p:nvPr/>
                </p:nvSpPr>
                <p:spPr>
                  <a:xfrm>
                    <a:off x="4164265" y="1861488"/>
                    <a:ext cx="287997" cy="287995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07" name="Oval 806">
                    <a:extLst>
                      <a:ext uri="{FF2B5EF4-FFF2-40B4-BE49-F238E27FC236}">
                        <a16:creationId xmlns:a16="http://schemas.microsoft.com/office/drawing/2014/main" id="{E739F4AC-3F34-45FC-9A61-113C75DED2E9}"/>
                      </a:ext>
                    </a:extLst>
                  </p:cNvPr>
                  <p:cNvSpPr/>
                  <p:nvPr/>
                </p:nvSpPr>
                <p:spPr>
                  <a:xfrm>
                    <a:off x="4449574" y="1861488"/>
                    <a:ext cx="288000" cy="287995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08" name="Oval 807">
                    <a:extLst>
                      <a:ext uri="{FF2B5EF4-FFF2-40B4-BE49-F238E27FC236}">
                        <a16:creationId xmlns:a16="http://schemas.microsoft.com/office/drawing/2014/main" id="{33EA89DD-4C3B-46D5-8F48-A96317273803}"/>
                      </a:ext>
                    </a:extLst>
                  </p:cNvPr>
                  <p:cNvSpPr/>
                  <p:nvPr/>
                </p:nvSpPr>
                <p:spPr>
                  <a:xfrm>
                    <a:off x="4737574" y="1861484"/>
                    <a:ext cx="288004" cy="287995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794" name="Group 793">
                  <a:extLst>
                    <a:ext uri="{FF2B5EF4-FFF2-40B4-BE49-F238E27FC236}">
                      <a16:creationId xmlns:a16="http://schemas.microsoft.com/office/drawing/2014/main" id="{4E2A71D8-6841-4AB5-9841-B611154F04E2}"/>
                    </a:ext>
                  </a:extLst>
                </p:cNvPr>
                <p:cNvGrpSpPr/>
                <p:nvPr/>
              </p:nvGrpSpPr>
              <p:grpSpPr>
                <a:xfrm>
                  <a:off x="3854617" y="3253269"/>
                  <a:ext cx="861314" cy="288001"/>
                  <a:chOff x="4434373" y="1433244"/>
                  <a:chExt cx="861314" cy="288001"/>
                </a:xfrm>
              </p:grpSpPr>
              <p:sp>
                <p:nvSpPr>
                  <p:cNvPr id="803" name="Oval 802">
                    <a:extLst>
                      <a:ext uri="{FF2B5EF4-FFF2-40B4-BE49-F238E27FC236}">
                        <a16:creationId xmlns:a16="http://schemas.microsoft.com/office/drawing/2014/main" id="{0A1C25D2-E3AF-4AEF-BAA4-BF8216367FB8}"/>
                      </a:ext>
                    </a:extLst>
                  </p:cNvPr>
                  <p:cNvSpPr/>
                  <p:nvPr/>
                </p:nvSpPr>
                <p:spPr>
                  <a:xfrm>
                    <a:off x="4434373" y="1433244"/>
                    <a:ext cx="288001" cy="288001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04" name="Oval 803">
                    <a:extLst>
                      <a:ext uri="{FF2B5EF4-FFF2-40B4-BE49-F238E27FC236}">
                        <a16:creationId xmlns:a16="http://schemas.microsoft.com/office/drawing/2014/main" id="{98B82AC0-4DC4-4138-9B56-EF90E3964852}"/>
                      </a:ext>
                    </a:extLst>
                  </p:cNvPr>
                  <p:cNvSpPr/>
                  <p:nvPr/>
                </p:nvSpPr>
                <p:spPr>
                  <a:xfrm>
                    <a:off x="4719686" y="1433244"/>
                    <a:ext cx="288001" cy="288001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05" name="Oval 804">
                    <a:extLst>
                      <a:ext uri="{FF2B5EF4-FFF2-40B4-BE49-F238E27FC236}">
                        <a16:creationId xmlns:a16="http://schemas.microsoft.com/office/drawing/2014/main" id="{17EB9C88-DD2F-444D-B42A-0217BB4FA403}"/>
                      </a:ext>
                    </a:extLst>
                  </p:cNvPr>
                  <p:cNvSpPr/>
                  <p:nvPr/>
                </p:nvSpPr>
                <p:spPr>
                  <a:xfrm>
                    <a:off x="5007690" y="1433244"/>
                    <a:ext cx="287997" cy="288001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795" name="Group 794">
                  <a:extLst>
                    <a:ext uri="{FF2B5EF4-FFF2-40B4-BE49-F238E27FC236}">
                      <a16:creationId xmlns:a16="http://schemas.microsoft.com/office/drawing/2014/main" id="{FF0A9B88-207B-4F0E-A622-72ABD9D54C3A}"/>
                    </a:ext>
                  </a:extLst>
                </p:cNvPr>
                <p:cNvGrpSpPr/>
                <p:nvPr/>
              </p:nvGrpSpPr>
              <p:grpSpPr>
                <a:xfrm>
                  <a:off x="3854618" y="3705083"/>
                  <a:ext cx="861310" cy="288016"/>
                  <a:chOff x="4434374" y="1433226"/>
                  <a:chExt cx="861310" cy="288016"/>
                </a:xfrm>
              </p:grpSpPr>
              <p:sp>
                <p:nvSpPr>
                  <p:cNvPr id="800" name="Oval 799">
                    <a:extLst>
                      <a:ext uri="{FF2B5EF4-FFF2-40B4-BE49-F238E27FC236}">
                        <a16:creationId xmlns:a16="http://schemas.microsoft.com/office/drawing/2014/main" id="{08ED0BDE-041B-4185-94CB-D4D57E80FE30}"/>
                      </a:ext>
                    </a:extLst>
                  </p:cNvPr>
                  <p:cNvSpPr/>
                  <p:nvPr/>
                </p:nvSpPr>
                <p:spPr>
                  <a:xfrm>
                    <a:off x="4434374" y="1433230"/>
                    <a:ext cx="287997" cy="288012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01" name="Oval 800">
                    <a:extLst>
                      <a:ext uri="{FF2B5EF4-FFF2-40B4-BE49-F238E27FC236}">
                        <a16:creationId xmlns:a16="http://schemas.microsoft.com/office/drawing/2014/main" id="{9569AC4A-C28A-4EB0-8495-6B2C5166ED06}"/>
                      </a:ext>
                    </a:extLst>
                  </p:cNvPr>
                  <p:cNvSpPr/>
                  <p:nvPr/>
                </p:nvSpPr>
                <p:spPr>
                  <a:xfrm>
                    <a:off x="4719683" y="1433230"/>
                    <a:ext cx="288000" cy="288012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02" name="Oval 801">
                    <a:extLst>
                      <a:ext uri="{FF2B5EF4-FFF2-40B4-BE49-F238E27FC236}">
                        <a16:creationId xmlns:a16="http://schemas.microsoft.com/office/drawing/2014/main" id="{B0EC3D28-E12B-4746-BA17-CF3443C5EAA3}"/>
                      </a:ext>
                    </a:extLst>
                  </p:cNvPr>
                  <p:cNvSpPr/>
                  <p:nvPr/>
                </p:nvSpPr>
                <p:spPr>
                  <a:xfrm>
                    <a:off x="5007680" y="1433226"/>
                    <a:ext cx="288004" cy="288012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796" name="Group 795">
                  <a:extLst>
                    <a:ext uri="{FF2B5EF4-FFF2-40B4-BE49-F238E27FC236}">
                      <a16:creationId xmlns:a16="http://schemas.microsoft.com/office/drawing/2014/main" id="{E05B7A48-C4E3-4042-A9E0-2BE3499A9620}"/>
                    </a:ext>
                  </a:extLst>
                </p:cNvPr>
                <p:cNvGrpSpPr/>
                <p:nvPr/>
              </p:nvGrpSpPr>
              <p:grpSpPr>
                <a:xfrm>
                  <a:off x="3851453" y="4156929"/>
                  <a:ext cx="861308" cy="288021"/>
                  <a:chOff x="4434377" y="1433240"/>
                  <a:chExt cx="861308" cy="288021"/>
                </a:xfrm>
              </p:grpSpPr>
              <p:sp>
                <p:nvSpPr>
                  <p:cNvPr id="797" name="Oval 796">
                    <a:extLst>
                      <a:ext uri="{FF2B5EF4-FFF2-40B4-BE49-F238E27FC236}">
                        <a16:creationId xmlns:a16="http://schemas.microsoft.com/office/drawing/2014/main" id="{187804AA-7380-4D45-997F-E0EC0E8EE079}"/>
                      </a:ext>
                    </a:extLst>
                  </p:cNvPr>
                  <p:cNvSpPr/>
                  <p:nvPr/>
                </p:nvSpPr>
                <p:spPr>
                  <a:xfrm>
                    <a:off x="4434377" y="1433240"/>
                    <a:ext cx="288001" cy="288007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98" name="Oval 797">
                    <a:extLst>
                      <a:ext uri="{FF2B5EF4-FFF2-40B4-BE49-F238E27FC236}">
                        <a16:creationId xmlns:a16="http://schemas.microsoft.com/office/drawing/2014/main" id="{26B0CC4C-965E-4305-BE4E-C2F1C2B1D279}"/>
                      </a:ext>
                    </a:extLst>
                  </p:cNvPr>
                  <p:cNvSpPr/>
                  <p:nvPr/>
                </p:nvSpPr>
                <p:spPr>
                  <a:xfrm>
                    <a:off x="4719683" y="1433240"/>
                    <a:ext cx="288005" cy="288007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99" name="Oval 798">
                    <a:extLst>
                      <a:ext uri="{FF2B5EF4-FFF2-40B4-BE49-F238E27FC236}">
                        <a16:creationId xmlns:a16="http://schemas.microsoft.com/office/drawing/2014/main" id="{BB7A2C76-5394-4640-96FD-842C72251A8F}"/>
                      </a:ext>
                    </a:extLst>
                  </p:cNvPr>
                  <p:cNvSpPr/>
                  <p:nvPr/>
                </p:nvSpPr>
                <p:spPr>
                  <a:xfrm>
                    <a:off x="5007684" y="1433247"/>
                    <a:ext cx="288001" cy="288014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784" name="Oval 783">
              <a:extLst>
                <a:ext uri="{FF2B5EF4-FFF2-40B4-BE49-F238E27FC236}">
                  <a16:creationId xmlns:a16="http://schemas.microsoft.com/office/drawing/2014/main" id="{7F634621-43FD-4A93-93F5-9FD7ACE5FC21}"/>
                </a:ext>
              </a:extLst>
            </p:cNvPr>
            <p:cNvSpPr/>
            <p:nvPr/>
          </p:nvSpPr>
          <p:spPr>
            <a:xfrm>
              <a:off x="14231968" y="4082230"/>
              <a:ext cx="1529720" cy="154942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en-GB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cxnSp>
          <p:nvCxnSpPr>
            <p:cNvPr id="785" name="Straight Connector 784">
              <a:extLst>
                <a:ext uri="{FF2B5EF4-FFF2-40B4-BE49-F238E27FC236}">
                  <a16:creationId xmlns:a16="http://schemas.microsoft.com/office/drawing/2014/main" id="{C2B85909-0F68-4E3F-A322-17EAAA0B25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260432" y="4105844"/>
              <a:ext cx="137920" cy="5402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6" name="Straight Connector 785">
              <a:extLst>
                <a:ext uri="{FF2B5EF4-FFF2-40B4-BE49-F238E27FC236}">
                  <a16:creationId xmlns:a16="http://schemas.microsoft.com/office/drawing/2014/main" id="{8D667324-E14F-4333-9476-63E6B5063FD9}"/>
                </a:ext>
              </a:extLst>
            </p:cNvPr>
            <p:cNvCxnSpPr>
              <a:cxnSpLocks/>
            </p:cNvCxnSpPr>
            <p:nvPr/>
          </p:nvCxnSpPr>
          <p:spPr>
            <a:xfrm>
              <a:off x="14857441" y="3993437"/>
              <a:ext cx="462492" cy="1608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1" name="Piechart D">
            <a:extLst>
              <a:ext uri="{FF2B5EF4-FFF2-40B4-BE49-F238E27FC236}">
                <a16:creationId xmlns:a16="http://schemas.microsoft.com/office/drawing/2014/main" id="{67E0FBC4-F757-42C2-B2E3-342F3F6BE73E}"/>
              </a:ext>
            </a:extLst>
          </p:cNvPr>
          <p:cNvGrpSpPr/>
          <p:nvPr/>
        </p:nvGrpSpPr>
        <p:grpSpPr>
          <a:xfrm>
            <a:off x="3985604" y="723065"/>
            <a:ext cx="1719867" cy="1043498"/>
            <a:chOff x="11545687" y="1446623"/>
            <a:chExt cx="3520949" cy="2136272"/>
          </a:xfrm>
        </p:grpSpPr>
        <p:grpSp>
          <p:nvGrpSpPr>
            <p:cNvPr id="822" name="piechart D">
              <a:extLst>
                <a:ext uri="{FF2B5EF4-FFF2-40B4-BE49-F238E27FC236}">
                  <a16:creationId xmlns:a16="http://schemas.microsoft.com/office/drawing/2014/main" id="{C080A203-41B9-41AF-A613-D56592226851}"/>
                </a:ext>
              </a:extLst>
            </p:cNvPr>
            <p:cNvGrpSpPr/>
            <p:nvPr/>
          </p:nvGrpSpPr>
          <p:grpSpPr>
            <a:xfrm>
              <a:off x="11545687" y="1446623"/>
              <a:ext cx="3520949" cy="2136272"/>
              <a:chOff x="6395904" y="-633039"/>
              <a:chExt cx="12701467" cy="7537157"/>
            </a:xfrm>
          </p:grpSpPr>
          <p:graphicFrame>
            <p:nvGraphicFramePr>
              <p:cNvPr id="826" name="Chart 825">
                <a:extLst>
                  <a:ext uri="{FF2B5EF4-FFF2-40B4-BE49-F238E27FC236}">
                    <a16:creationId xmlns:a16="http://schemas.microsoft.com/office/drawing/2014/main" id="{ADB0C95A-3878-43B8-A34E-43B559CB302A}"/>
                  </a:ext>
                </a:extLst>
              </p:cNvPr>
              <p:cNvGraphicFramePr/>
              <p:nvPr/>
            </p:nvGraphicFramePr>
            <p:xfrm>
              <a:off x="6395904" y="-633039"/>
              <a:ext cx="12701467" cy="753715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grpSp>
            <p:nvGrpSpPr>
              <p:cNvPr id="827" name="Group 826">
                <a:extLst>
                  <a:ext uri="{FF2B5EF4-FFF2-40B4-BE49-F238E27FC236}">
                    <a16:creationId xmlns:a16="http://schemas.microsoft.com/office/drawing/2014/main" id="{1D128AD5-700C-4323-A503-46AAB9105F7B}"/>
                  </a:ext>
                </a:extLst>
              </p:cNvPr>
              <p:cNvGrpSpPr/>
              <p:nvPr/>
            </p:nvGrpSpPr>
            <p:grpSpPr>
              <a:xfrm>
                <a:off x="11237765" y="1756383"/>
                <a:ext cx="3449261" cy="2804814"/>
                <a:chOff x="10884267" y="1452874"/>
                <a:chExt cx="3449261" cy="2804814"/>
              </a:xfrm>
            </p:grpSpPr>
            <p:grpSp>
              <p:nvGrpSpPr>
                <p:cNvPr id="828" name="Group 827">
                  <a:extLst>
                    <a:ext uri="{FF2B5EF4-FFF2-40B4-BE49-F238E27FC236}">
                      <a16:creationId xmlns:a16="http://schemas.microsoft.com/office/drawing/2014/main" id="{6ED83ADC-7214-467A-B324-887183F482E9}"/>
                    </a:ext>
                  </a:extLst>
                </p:cNvPr>
                <p:cNvGrpSpPr/>
                <p:nvPr/>
              </p:nvGrpSpPr>
              <p:grpSpPr>
                <a:xfrm>
                  <a:off x="11097677" y="1452874"/>
                  <a:ext cx="861306" cy="288003"/>
                  <a:chOff x="11170634" y="1465104"/>
                  <a:chExt cx="861306" cy="288003"/>
                </a:xfrm>
              </p:grpSpPr>
              <p:sp>
                <p:nvSpPr>
                  <p:cNvPr id="857" name="Oval 856">
                    <a:extLst>
                      <a:ext uri="{FF2B5EF4-FFF2-40B4-BE49-F238E27FC236}">
                        <a16:creationId xmlns:a16="http://schemas.microsoft.com/office/drawing/2014/main" id="{8934E916-5217-46FF-9CA8-A8ACA77D5D28}"/>
                      </a:ext>
                    </a:extLst>
                  </p:cNvPr>
                  <p:cNvSpPr/>
                  <p:nvPr/>
                </p:nvSpPr>
                <p:spPr>
                  <a:xfrm>
                    <a:off x="11170634" y="1465108"/>
                    <a:ext cx="288000" cy="287999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58" name="Oval 857">
                    <a:extLst>
                      <a:ext uri="{FF2B5EF4-FFF2-40B4-BE49-F238E27FC236}">
                        <a16:creationId xmlns:a16="http://schemas.microsoft.com/office/drawing/2014/main" id="{02515F17-90FC-4772-BB9C-8102452A0709}"/>
                      </a:ext>
                    </a:extLst>
                  </p:cNvPr>
                  <p:cNvSpPr/>
                  <p:nvPr/>
                </p:nvSpPr>
                <p:spPr>
                  <a:xfrm>
                    <a:off x="11455943" y="1465104"/>
                    <a:ext cx="288000" cy="287999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59" name="Oval 858">
                    <a:extLst>
                      <a:ext uri="{FF2B5EF4-FFF2-40B4-BE49-F238E27FC236}">
                        <a16:creationId xmlns:a16="http://schemas.microsoft.com/office/drawing/2014/main" id="{6E49B156-AC3F-4415-9F1F-CB791A412CC0}"/>
                      </a:ext>
                    </a:extLst>
                  </p:cNvPr>
                  <p:cNvSpPr/>
                  <p:nvPr/>
                </p:nvSpPr>
                <p:spPr>
                  <a:xfrm>
                    <a:off x="11743940" y="1465104"/>
                    <a:ext cx="288000" cy="287999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829" name="Group 828">
                  <a:extLst>
                    <a:ext uri="{FF2B5EF4-FFF2-40B4-BE49-F238E27FC236}">
                      <a16:creationId xmlns:a16="http://schemas.microsoft.com/office/drawing/2014/main" id="{1CE55DD8-6772-49F1-AC2A-8405D22C39DA}"/>
                    </a:ext>
                  </a:extLst>
                </p:cNvPr>
                <p:cNvGrpSpPr/>
                <p:nvPr/>
              </p:nvGrpSpPr>
              <p:grpSpPr>
                <a:xfrm>
                  <a:off x="12600031" y="1454462"/>
                  <a:ext cx="861309" cy="288003"/>
                  <a:chOff x="11260266" y="1466692"/>
                  <a:chExt cx="861309" cy="288003"/>
                </a:xfrm>
              </p:grpSpPr>
              <p:sp>
                <p:nvSpPr>
                  <p:cNvPr id="854" name="Oval 853">
                    <a:extLst>
                      <a:ext uri="{FF2B5EF4-FFF2-40B4-BE49-F238E27FC236}">
                        <a16:creationId xmlns:a16="http://schemas.microsoft.com/office/drawing/2014/main" id="{E50BCF31-1A54-47D3-B9AC-5663D5728D1A}"/>
                      </a:ext>
                    </a:extLst>
                  </p:cNvPr>
                  <p:cNvSpPr/>
                  <p:nvPr/>
                </p:nvSpPr>
                <p:spPr>
                  <a:xfrm>
                    <a:off x="11260266" y="1466696"/>
                    <a:ext cx="288000" cy="28799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55" name="Oval 854">
                    <a:extLst>
                      <a:ext uri="{FF2B5EF4-FFF2-40B4-BE49-F238E27FC236}">
                        <a16:creationId xmlns:a16="http://schemas.microsoft.com/office/drawing/2014/main" id="{CABF8CAE-668C-44D9-B09B-230AC5BCCE84}"/>
                      </a:ext>
                    </a:extLst>
                  </p:cNvPr>
                  <p:cNvSpPr/>
                  <p:nvPr/>
                </p:nvSpPr>
                <p:spPr>
                  <a:xfrm>
                    <a:off x="11545564" y="1466692"/>
                    <a:ext cx="288000" cy="28799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56" name="Oval 855">
                    <a:extLst>
                      <a:ext uri="{FF2B5EF4-FFF2-40B4-BE49-F238E27FC236}">
                        <a16:creationId xmlns:a16="http://schemas.microsoft.com/office/drawing/2014/main" id="{1E2658CD-B89A-45DC-9EED-BF2DB1D14A79}"/>
                      </a:ext>
                    </a:extLst>
                  </p:cNvPr>
                  <p:cNvSpPr/>
                  <p:nvPr/>
                </p:nvSpPr>
                <p:spPr>
                  <a:xfrm>
                    <a:off x="11833575" y="1466692"/>
                    <a:ext cx="288000" cy="28799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830" name="Group 829">
                  <a:extLst>
                    <a:ext uri="{FF2B5EF4-FFF2-40B4-BE49-F238E27FC236}">
                      <a16:creationId xmlns:a16="http://schemas.microsoft.com/office/drawing/2014/main" id="{E3C75B67-9395-4A13-9380-098C5C2B7A52}"/>
                    </a:ext>
                  </a:extLst>
                </p:cNvPr>
                <p:cNvGrpSpPr/>
                <p:nvPr/>
              </p:nvGrpSpPr>
              <p:grpSpPr>
                <a:xfrm>
                  <a:off x="13461344" y="2689098"/>
                  <a:ext cx="861317" cy="288004"/>
                  <a:chOff x="11194707" y="1711630"/>
                  <a:chExt cx="861317" cy="288004"/>
                </a:xfrm>
              </p:grpSpPr>
              <p:sp>
                <p:nvSpPr>
                  <p:cNvPr id="851" name="Oval 850">
                    <a:extLst>
                      <a:ext uri="{FF2B5EF4-FFF2-40B4-BE49-F238E27FC236}">
                        <a16:creationId xmlns:a16="http://schemas.microsoft.com/office/drawing/2014/main" id="{3D289E37-C457-4FF9-B58F-C616C492DD78}"/>
                      </a:ext>
                    </a:extLst>
                  </p:cNvPr>
                  <p:cNvSpPr/>
                  <p:nvPr/>
                </p:nvSpPr>
                <p:spPr>
                  <a:xfrm>
                    <a:off x="11194707" y="1711630"/>
                    <a:ext cx="288000" cy="288001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52" name="Oval 851">
                    <a:extLst>
                      <a:ext uri="{FF2B5EF4-FFF2-40B4-BE49-F238E27FC236}">
                        <a16:creationId xmlns:a16="http://schemas.microsoft.com/office/drawing/2014/main" id="{0AEB18C5-2132-4025-B053-BCD15EB2BB06}"/>
                      </a:ext>
                    </a:extLst>
                  </p:cNvPr>
                  <p:cNvSpPr/>
                  <p:nvPr/>
                </p:nvSpPr>
                <p:spPr>
                  <a:xfrm>
                    <a:off x="11480013" y="1711632"/>
                    <a:ext cx="288000" cy="28799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53" name="Oval 852">
                    <a:extLst>
                      <a:ext uri="{FF2B5EF4-FFF2-40B4-BE49-F238E27FC236}">
                        <a16:creationId xmlns:a16="http://schemas.microsoft.com/office/drawing/2014/main" id="{CCCC597C-A6DF-48CF-BCDD-17D7CE651D77}"/>
                      </a:ext>
                    </a:extLst>
                  </p:cNvPr>
                  <p:cNvSpPr/>
                  <p:nvPr/>
                </p:nvSpPr>
                <p:spPr>
                  <a:xfrm>
                    <a:off x="11768024" y="1711632"/>
                    <a:ext cx="288000" cy="288002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831" name="Group 830">
                  <a:extLst>
                    <a:ext uri="{FF2B5EF4-FFF2-40B4-BE49-F238E27FC236}">
                      <a16:creationId xmlns:a16="http://schemas.microsoft.com/office/drawing/2014/main" id="{FE7B0AD4-B995-40C8-9985-C983A5DBC377}"/>
                    </a:ext>
                  </a:extLst>
                </p:cNvPr>
                <p:cNvGrpSpPr/>
                <p:nvPr/>
              </p:nvGrpSpPr>
              <p:grpSpPr>
                <a:xfrm>
                  <a:off x="13468275" y="3058800"/>
                  <a:ext cx="861313" cy="288004"/>
                  <a:chOff x="11194712" y="1711630"/>
                  <a:chExt cx="861313" cy="288004"/>
                </a:xfrm>
              </p:grpSpPr>
              <p:sp>
                <p:nvSpPr>
                  <p:cNvPr id="848" name="Oval 847">
                    <a:extLst>
                      <a:ext uri="{FF2B5EF4-FFF2-40B4-BE49-F238E27FC236}">
                        <a16:creationId xmlns:a16="http://schemas.microsoft.com/office/drawing/2014/main" id="{64E77A4D-0B63-49A7-AF01-F392B8179D40}"/>
                      </a:ext>
                    </a:extLst>
                  </p:cNvPr>
                  <p:cNvSpPr/>
                  <p:nvPr/>
                </p:nvSpPr>
                <p:spPr>
                  <a:xfrm>
                    <a:off x="11194712" y="1711632"/>
                    <a:ext cx="288000" cy="28799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49" name="Oval 848">
                    <a:extLst>
                      <a:ext uri="{FF2B5EF4-FFF2-40B4-BE49-F238E27FC236}">
                        <a16:creationId xmlns:a16="http://schemas.microsoft.com/office/drawing/2014/main" id="{3A24FAE6-FD34-4698-AF9F-F1C68D44EA39}"/>
                      </a:ext>
                    </a:extLst>
                  </p:cNvPr>
                  <p:cNvSpPr/>
                  <p:nvPr/>
                </p:nvSpPr>
                <p:spPr>
                  <a:xfrm>
                    <a:off x="11480018" y="1711632"/>
                    <a:ext cx="288000" cy="288002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50" name="Oval 849">
                    <a:extLst>
                      <a:ext uri="{FF2B5EF4-FFF2-40B4-BE49-F238E27FC236}">
                        <a16:creationId xmlns:a16="http://schemas.microsoft.com/office/drawing/2014/main" id="{FA4B721F-6213-48F5-8356-78A0706C1660}"/>
                      </a:ext>
                    </a:extLst>
                  </p:cNvPr>
                  <p:cNvSpPr/>
                  <p:nvPr/>
                </p:nvSpPr>
                <p:spPr>
                  <a:xfrm>
                    <a:off x="11768025" y="1711630"/>
                    <a:ext cx="288000" cy="288001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832" name="Group 831">
                  <a:extLst>
                    <a:ext uri="{FF2B5EF4-FFF2-40B4-BE49-F238E27FC236}">
                      <a16:creationId xmlns:a16="http://schemas.microsoft.com/office/drawing/2014/main" id="{9CD140FF-97D0-497B-90AF-568A1C15EC87}"/>
                    </a:ext>
                  </a:extLst>
                </p:cNvPr>
                <p:cNvGrpSpPr/>
                <p:nvPr/>
              </p:nvGrpSpPr>
              <p:grpSpPr>
                <a:xfrm>
                  <a:off x="13472215" y="3434836"/>
                  <a:ext cx="861313" cy="288004"/>
                  <a:chOff x="11194707" y="1711630"/>
                  <a:chExt cx="861313" cy="288004"/>
                </a:xfrm>
              </p:grpSpPr>
              <p:sp>
                <p:nvSpPr>
                  <p:cNvPr id="845" name="Oval 844">
                    <a:extLst>
                      <a:ext uri="{FF2B5EF4-FFF2-40B4-BE49-F238E27FC236}">
                        <a16:creationId xmlns:a16="http://schemas.microsoft.com/office/drawing/2014/main" id="{4BBB17E3-5B0F-4DB6-9EEB-47141FB64DA1}"/>
                      </a:ext>
                    </a:extLst>
                  </p:cNvPr>
                  <p:cNvSpPr/>
                  <p:nvPr/>
                </p:nvSpPr>
                <p:spPr>
                  <a:xfrm>
                    <a:off x="11194707" y="1711632"/>
                    <a:ext cx="287996" cy="288002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46" name="Oval 845">
                    <a:extLst>
                      <a:ext uri="{FF2B5EF4-FFF2-40B4-BE49-F238E27FC236}">
                        <a16:creationId xmlns:a16="http://schemas.microsoft.com/office/drawing/2014/main" id="{4188346F-DA01-403E-9847-3D7FAB624F27}"/>
                      </a:ext>
                    </a:extLst>
                  </p:cNvPr>
                  <p:cNvSpPr/>
                  <p:nvPr/>
                </p:nvSpPr>
                <p:spPr>
                  <a:xfrm>
                    <a:off x="11480016" y="1711632"/>
                    <a:ext cx="288000" cy="28799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47" name="Oval 846">
                    <a:extLst>
                      <a:ext uri="{FF2B5EF4-FFF2-40B4-BE49-F238E27FC236}">
                        <a16:creationId xmlns:a16="http://schemas.microsoft.com/office/drawing/2014/main" id="{FB123106-101B-47E3-A6EC-7D5CDB0FDCF8}"/>
                      </a:ext>
                    </a:extLst>
                  </p:cNvPr>
                  <p:cNvSpPr/>
                  <p:nvPr/>
                </p:nvSpPr>
                <p:spPr>
                  <a:xfrm>
                    <a:off x="11768020" y="1711630"/>
                    <a:ext cx="288000" cy="288001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833" name="Group 832">
                  <a:extLst>
                    <a:ext uri="{FF2B5EF4-FFF2-40B4-BE49-F238E27FC236}">
                      <a16:creationId xmlns:a16="http://schemas.microsoft.com/office/drawing/2014/main" id="{77A6FBA7-656A-4BFB-BE53-4508F41F53DA}"/>
                    </a:ext>
                  </a:extLst>
                </p:cNvPr>
                <p:cNvGrpSpPr/>
                <p:nvPr/>
              </p:nvGrpSpPr>
              <p:grpSpPr>
                <a:xfrm>
                  <a:off x="10887412" y="3066021"/>
                  <a:ext cx="861326" cy="288001"/>
                  <a:chOff x="11467168" y="1245996"/>
                  <a:chExt cx="861326" cy="288001"/>
                </a:xfrm>
              </p:grpSpPr>
              <p:sp>
                <p:nvSpPr>
                  <p:cNvPr id="842" name="Oval 841">
                    <a:extLst>
                      <a:ext uri="{FF2B5EF4-FFF2-40B4-BE49-F238E27FC236}">
                        <a16:creationId xmlns:a16="http://schemas.microsoft.com/office/drawing/2014/main" id="{B123085B-020F-4FA9-AC64-D3B2FB2274E3}"/>
                      </a:ext>
                    </a:extLst>
                  </p:cNvPr>
                  <p:cNvSpPr/>
                  <p:nvPr/>
                </p:nvSpPr>
                <p:spPr>
                  <a:xfrm>
                    <a:off x="11467168" y="1245996"/>
                    <a:ext cx="288000" cy="288001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43" name="Oval 842">
                    <a:extLst>
                      <a:ext uri="{FF2B5EF4-FFF2-40B4-BE49-F238E27FC236}">
                        <a16:creationId xmlns:a16="http://schemas.microsoft.com/office/drawing/2014/main" id="{43FDC9AF-3509-4030-A740-51E0BB9F86F5}"/>
                      </a:ext>
                    </a:extLst>
                  </p:cNvPr>
                  <p:cNvSpPr/>
                  <p:nvPr/>
                </p:nvSpPr>
                <p:spPr>
                  <a:xfrm>
                    <a:off x="11752491" y="1245996"/>
                    <a:ext cx="288000" cy="288001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44" name="Oval 843">
                    <a:extLst>
                      <a:ext uri="{FF2B5EF4-FFF2-40B4-BE49-F238E27FC236}">
                        <a16:creationId xmlns:a16="http://schemas.microsoft.com/office/drawing/2014/main" id="{4EABAE31-6964-47B9-A3CB-741BA171FCA6}"/>
                      </a:ext>
                    </a:extLst>
                  </p:cNvPr>
                  <p:cNvSpPr/>
                  <p:nvPr/>
                </p:nvSpPr>
                <p:spPr>
                  <a:xfrm>
                    <a:off x="12040494" y="1245996"/>
                    <a:ext cx="288000" cy="288001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834" name="Group 833">
                  <a:extLst>
                    <a:ext uri="{FF2B5EF4-FFF2-40B4-BE49-F238E27FC236}">
                      <a16:creationId xmlns:a16="http://schemas.microsoft.com/office/drawing/2014/main" id="{4B187534-C082-434A-AA07-5886836D6ED0}"/>
                    </a:ext>
                  </a:extLst>
                </p:cNvPr>
                <p:cNvGrpSpPr/>
                <p:nvPr/>
              </p:nvGrpSpPr>
              <p:grpSpPr>
                <a:xfrm>
                  <a:off x="10887425" y="3517854"/>
                  <a:ext cx="861297" cy="288001"/>
                  <a:chOff x="11467181" y="1245997"/>
                  <a:chExt cx="861297" cy="288001"/>
                </a:xfrm>
              </p:grpSpPr>
              <p:sp>
                <p:nvSpPr>
                  <p:cNvPr id="839" name="Oval 838">
                    <a:extLst>
                      <a:ext uri="{FF2B5EF4-FFF2-40B4-BE49-F238E27FC236}">
                        <a16:creationId xmlns:a16="http://schemas.microsoft.com/office/drawing/2014/main" id="{B10431ED-1B9F-4181-BC95-26D7533F7AA4}"/>
                      </a:ext>
                    </a:extLst>
                  </p:cNvPr>
                  <p:cNvSpPr/>
                  <p:nvPr/>
                </p:nvSpPr>
                <p:spPr>
                  <a:xfrm>
                    <a:off x="11467181" y="1245997"/>
                    <a:ext cx="288000" cy="287999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40" name="Oval 839">
                    <a:extLst>
                      <a:ext uri="{FF2B5EF4-FFF2-40B4-BE49-F238E27FC236}">
                        <a16:creationId xmlns:a16="http://schemas.microsoft.com/office/drawing/2014/main" id="{7ACCB654-0D20-4183-A7C8-0BEA8551E766}"/>
                      </a:ext>
                    </a:extLst>
                  </p:cNvPr>
                  <p:cNvSpPr/>
                  <p:nvPr/>
                </p:nvSpPr>
                <p:spPr>
                  <a:xfrm>
                    <a:off x="11752490" y="1246001"/>
                    <a:ext cx="288000" cy="287997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41" name="Oval 840">
                    <a:extLst>
                      <a:ext uri="{FF2B5EF4-FFF2-40B4-BE49-F238E27FC236}">
                        <a16:creationId xmlns:a16="http://schemas.microsoft.com/office/drawing/2014/main" id="{7D1A99D9-7E07-4EE0-9880-7DB1DE9AD4ED}"/>
                      </a:ext>
                    </a:extLst>
                  </p:cNvPr>
                  <p:cNvSpPr/>
                  <p:nvPr/>
                </p:nvSpPr>
                <p:spPr>
                  <a:xfrm>
                    <a:off x="12040475" y="1245997"/>
                    <a:ext cx="288003" cy="287999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835" name="Group 834">
                  <a:extLst>
                    <a:ext uri="{FF2B5EF4-FFF2-40B4-BE49-F238E27FC236}">
                      <a16:creationId xmlns:a16="http://schemas.microsoft.com/office/drawing/2014/main" id="{195B9289-C224-4E46-A49E-C95531901771}"/>
                    </a:ext>
                  </a:extLst>
                </p:cNvPr>
                <p:cNvGrpSpPr/>
                <p:nvPr/>
              </p:nvGrpSpPr>
              <p:grpSpPr>
                <a:xfrm>
                  <a:off x="10884267" y="3969683"/>
                  <a:ext cx="861300" cy="288005"/>
                  <a:chOff x="11467191" y="1245994"/>
                  <a:chExt cx="861300" cy="288005"/>
                </a:xfrm>
              </p:grpSpPr>
              <p:sp>
                <p:nvSpPr>
                  <p:cNvPr id="836" name="Oval 835">
                    <a:extLst>
                      <a:ext uri="{FF2B5EF4-FFF2-40B4-BE49-F238E27FC236}">
                        <a16:creationId xmlns:a16="http://schemas.microsoft.com/office/drawing/2014/main" id="{DEB35BE0-D2A5-49B2-A382-6BAEC7EB625F}"/>
                      </a:ext>
                    </a:extLst>
                  </p:cNvPr>
                  <p:cNvSpPr/>
                  <p:nvPr/>
                </p:nvSpPr>
                <p:spPr>
                  <a:xfrm>
                    <a:off x="11467191" y="1245994"/>
                    <a:ext cx="288001" cy="28799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37" name="Oval 836">
                    <a:extLst>
                      <a:ext uri="{FF2B5EF4-FFF2-40B4-BE49-F238E27FC236}">
                        <a16:creationId xmlns:a16="http://schemas.microsoft.com/office/drawing/2014/main" id="{A1B1F3F4-3501-43DE-9B61-855349F8149C}"/>
                      </a:ext>
                    </a:extLst>
                  </p:cNvPr>
                  <p:cNvSpPr/>
                  <p:nvPr/>
                </p:nvSpPr>
                <p:spPr>
                  <a:xfrm>
                    <a:off x="11752490" y="1246002"/>
                    <a:ext cx="288000" cy="287997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38" name="Oval 837">
                    <a:extLst>
                      <a:ext uri="{FF2B5EF4-FFF2-40B4-BE49-F238E27FC236}">
                        <a16:creationId xmlns:a16="http://schemas.microsoft.com/office/drawing/2014/main" id="{44A3FF7A-3F3A-4BAB-8CD0-F24D44BB887C}"/>
                      </a:ext>
                    </a:extLst>
                  </p:cNvPr>
                  <p:cNvSpPr/>
                  <p:nvPr/>
                </p:nvSpPr>
                <p:spPr>
                  <a:xfrm>
                    <a:off x="12040491" y="1245998"/>
                    <a:ext cx="288000" cy="287999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823" name="Oval 822">
              <a:extLst>
                <a:ext uri="{FF2B5EF4-FFF2-40B4-BE49-F238E27FC236}">
                  <a16:creationId xmlns:a16="http://schemas.microsoft.com/office/drawing/2014/main" id="{4E34002A-6814-418B-8AB4-DEACCD058D01}"/>
                </a:ext>
              </a:extLst>
            </p:cNvPr>
            <p:cNvSpPr/>
            <p:nvPr/>
          </p:nvSpPr>
          <p:spPr>
            <a:xfrm>
              <a:off x="12515414" y="1738362"/>
              <a:ext cx="1583437" cy="15543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en-GB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cxnSp>
          <p:nvCxnSpPr>
            <p:cNvPr id="824" name="Straight Connector 823">
              <a:extLst>
                <a:ext uri="{FF2B5EF4-FFF2-40B4-BE49-F238E27FC236}">
                  <a16:creationId xmlns:a16="http://schemas.microsoft.com/office/drawing/2014/main" id="{B1711E43-6E3E-4C17-96E6-CB2155A423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03520" y="2075848"/>
              <a:ext cx="449846" cy="888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Straight Connector 824">
              <a:extLst>
                <a:ext uri="{FF2B5EF4-FFF2-40B4-BE49-F238E27FC236}">
                  <a16:creationId xmlns:a16="http://schemas.microsoft.com/office/drawing/2014/main" id="{6CB15A6D-34C0-495E-A1B1-58571ACD2E2C}"/>
                </a:ext>
              </a:extLst>
            </p:cNvPr>
            <p:cNvCxnSpPr>
              <a:cxnSpLocks/>
              <a:stCxn id="823" idx="4"/>
            </p:cNvCxnSpPr>
            <p:nvPr/>
          </p:nvCxnSpPr>
          <p:spPr>
            <a:xfrm flipH="1">
              <a:off x="12511993" y="3292750"/>
              <a:ext cx="795140" cy="1237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0" name="Piechart A">
            <a:extLst>
              <a:ext uri="{FF2B5EF4-FFF2-40B4-BE49-F238E27FC236}">
                <a16:creationId xmlns:a16="http://schemas.microsoft.com/office/drawing/2014/main" id="{688D3883-EB78-4994-80F4-8CE2362970CD}"/>
              </a:ext>
            </a:extLst>
          </p:cNvPr>
          <p:cNvGrpSpPr/>
          <p:nvPr/>
        </p:nvGrpSpPr>
        <p:grpSpPr>
          <a:xfrm>
            <a:off x="1752760" y="755350"/>
            <a:ext cx="1667397" cy="1017558"/>
            <a:chOff x="7035799" y="1701703"/>
            <a:chExt cx="3413532" cy="2083167"/>
          </a:xfrm>
        </p:grpSpPr>
        <p:graphicFrame>
          <p:nvGraphicFramePr>
            <p:cNvPr id="861" name="Chart 860">
              <a:extLst>
                <a:ext uri="{FF2B5EF4-FFF2-40B4-BE49-F238E27FC236}">
                  <a16:creationId xmlns:a16="http://schemas.microsoft.com/office/drawing/2014/main" id="{FA45E3E0-55F1-4852-AD9E-B09037FBA846}"/>
                </a:ext>
              </a:extLst>
            </p:cNvPr>
            <p:cNvGraphicFramePr/>
            <p:nvPr/>
          </p:nvGraphicFramePr>
          <p:xfrm>
            <a:off x="7035799" y="1701703"/>
            <a:ext cx="3413532" cy="20831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862" name="Oval 861">
              <a:extLst>
                <a:ext uri="{FF2B5EF4-FFF2-40B4-BE49-F238E27FC236}">
                  <a16:creationId xmlns:a16="http://schemas.microsoft.com/office/drawing/2014/main" id="{4FF20050-6EBF-4A24-B31D-37732EEA27BF}"/>
                </a:ext>
              </a:extLst>
            </p:cNvPr>
            <p:cNvSpPr/>
            <p:nvPr/>
          </p:nvSpPr>
          <p:spPr>
            <a:xfrm>
              <a:off x="8001623" y="1967914"/>
              <a:ext cx="1519767" cy="153246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en-GB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grpSp>
          <p:nvGrpSpPr>
            <p:cNvPr id="863" name="Group 862">
              <a:extLst>
                <a:ext uri="{FF2B5EF4-FFF2-40B4-BE49-F238E27FC236}">
                  <a16:creationId xmlns:a16="http://schemas.microsoft.com/office/drawing/2014/main" id="{93D2364D-C7D4-4863-970B-7127CF454F49}"/>
                </a:ext>
              </a:extLst>
            </p:cNvPr>
            <p:cNvGrpSpPr/>
            <p:nvPr/>
          </p:nvGrpSpPr>
          <p:grpSpPr>
            <a:xfrm>
              <a:off x="8238999" y="2329616"/>
              <a:ext cx="859121" cy="797248"/>
              <a:chOff x="8238999" y="2329616"/>
              <a:chExt cx="859121" cy="797248"/>
            </a:xfrm>
          </p:grpSpPr>
          <p:sp>
            <p:nvSpPr>
              <p:cNvPr id="866" name="Oval 865">
                <a:extLst>
                  <a:ext uri="{FF2B5EF4-FFF2-40B4-BE49-F238E27FC236}">
                    <a16:creationId xmlns:a16="http://schemas.microsoft.com/office/drawing/2014/main" id="{2790B5B9-820C-4659-BB2C-F288833D8840}"/>
                  </a:ext>
                </a:extLst>
              </p:cNvPr>
              <p:cNvSpPr/>
              <p:nvPr/>
            </p:nvSpPr>
            <p:spPr>
              <a:xfrm>
                <a:off x="8468486" y="2333161"/>
                <a:ext cx="79835" cy="81628"/>
              </a:xfrm>
              <a:prstGeom prst="ellipse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67" name="Oval 866">
                <a:extLst>
                  <a:ext uri="{FF2B5EF4-FFF2-40B4-BE49-F238E27FC236}">
                    <a16:creationId xmlns:a16="http://schemas.microsoft.com/office/drawing/2014/main" id="{4CEE7CB3-9403-4638-919A-07F08D984623}"/>
                  </a:ext>
                </a:extLst>
              </p:cNvPr>
              <p:cNvSpPr/>
              <p:nvPr/>
            </p:nvSpPr>
            <p:spPr>
              <a:xfrm>
                <a:off x="8547572" y="2333160"/>
                <a:ext cx="79836" cy="81628"/>
              </a:xfrm>
              <a:prstGeom prst="ellipse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68" name="Oval 867">
                <a:extLst>
                  <a:ext uri="{FF2B5EF4-FFF2-40B4-BE49-F238E27FC236}">
                    <a16:creationId xmlns:a16="http://schemas.microsoft.com/office/drawing/2014/main" id="{9B1EB80C-13CD-4AFC-AA3D-1C797580F0DD}"/>
                  </a:ext>
                </a:extLst>
              </p:cNvPr>
              <p:cNvSpPr/>
              <p:nvPr/>
            </p:nvSpPr>
            <p:spPr>
              <a:xfrm>
                <a:off x="8627408" y="2333160"/>
                <a:ext cx="79836" cy="81628"/>
              </a:xfrm>
              <a:prstGeom prst="ellipse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69" name="Oval 868">
                <a:extLst>
                  <a:ext uri="{FF2B5EF4-FFF2-40B4-BE49-F238E27FC236}">
                    <a16:creationId xmlns:a16="http://schemas.microsoft.com/office/drawing/2014/main" id="{00B5E15F-FF00-44E4-AFDE-0C4409F6A953}"/>
                  </a:ext>
                </a:extLst>
              </p:cNvPr>
              <p:cNvSpPr/>
              <p:nvPr/>
            </p:nvSpPr>
            <p:spPr>
              <a:xfrm>
                <a:off x="8840027" y="2329617"/>
                <a:ext cx="79836" cy="81628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70" name="Oval 869">
                <a:extLst>
                  <a:ext uri="{FF2B5EF4-FFF2-40B4-BE49-F238E27FC236}">
                    <a16:creationId xmlns:a16="http://schemas.microsoft.com/office/drawing/2014/main" id="{B4F1D451-5099-4D2C-921C-B0D8BF3151D3}"/>
                  </a:ext>
                </a:extLst>
              </p:cNvPr>
              <p:cNvSpPr/>
              <p:nvPr/>
            </p:nvSpPr>
            <p:spPr>
              <a:xfrm>
                <a:off x="8919112" y="2329616"/>
                <a:ext cx="79836" cy="81628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71" name="Oval 870">
                <a:extLst>
                  <a:ext uri="{FF2B5EF4-FFF2-40B4-BE49-F238E27FC236}">
                    <a16:creationId xmlns:a16="http://schemas.microsoft.com/office/drawing/2014/main" id="{21FB9A68-79BE-440D-93B0-5C194B90004C}"/>
                  </a:ext>
                </a:extLst>
              </p:cNvPr>
              <p:cNvSpPr/>
              <p:nvPr/>
            </p:nvSpPr>
            <p:spPr>
              <a:xfrm>
                <a:off x="8998948" y="2329616"/>
                <a:ext cx="79836" cy="81628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72" name="Oval 871">
                <a:extLst>
                  <a:ext uri="{FF2B5EF4-FFF2-40B4-BE49-F238E27FC236}">
                    <a16:creationId xmlns:a16="http://schemas.microsoft.com/office/drawing/2014/main" id="{2EB81865-F21D-4911-B874-7C8C4F468B85}"/>
                  </a:ext>
                </a:extLst>
              </p:cNvPr>
              <p:cNvSpPr/>
              <p:nvPr/>
            </p:nvSpPr>
            <p:spPr>
              <a:xfrm>
                <a:off x="8856344" y="2833867"/>
                <a:ext cx="79836" cy="81629"/>
              </a:xfrm>
              <a:prstGeom prst="ellipse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73" name="Oval 872">
                <a:extLst>
                  <a:ext uri="{FF2B5EF4-FFF2-40B4-BE49-F238E27FC236}">
                    <a16:creationId xmlns:a16="http://schemas.microsoft.com/office/drawing/2014/main" id="{6030A7C5-D323-4FD6-8D08-FF1F2C9BF32A}"/>
                  </a:ext>
                </a:extLst>
              </p:cNvPr>
              <p:cNvSpPr/>
              <p:nvPr/>
            </p:nvSpPr>
            <p:spPr>
              <a:xfrm>
                <a:off x="8935434" y="2833867"/>
                <a:ext cx="79836" cy="81628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74" name="Oval 873">
                <a:extLst>
                  <a:ext uri="{FF2B5EF4-FFF2-40B4-BE49-F238E27FC236}">
                    <a16:creationId xmlns:a16="http://schemas.microsoft.com/office/drawing/2014/main" id="{8765E0FC-F3D5-4184-81C3-1DD12EB50625}"/>
                  </a:ext>
                </a:extLst>
              </p:cNvPr>
              <p:cNvSpPr/>
              <p:nvPr/>
            </p:nvSpPr>
            <p:spPr>
              <a:xfrm>
                <a:off x="9015271" y="2833868"/>
                <a:ext cx="79836" cy="81629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75" name="Oval 874">
                <a:extLst>
                  <a:ext uri="{FF2B5EF4-FFF2-40B4-BE49-F238E27FC236}">
                    <a16:creationId xmlns:a16="http://schemas.microsoft.com/office/drawing/2014/main" id="{E0D6FFB7-90E1-4596-96FB-FD1B6C8CE715}"/>
                  </a:ext>
                </a:extLst>
              </p:cNvPr>
              <p:cNvSpPr/>
              <p:nvPr/>
            </p:nvSpPr>
            <p:spPr>
              <a:xfrm>
                <a:off x="8858265" y="2938654"/>
                <a:ext cx="79835" cy="81629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76" name="Oval 875">
                <a:extLst>
                  <a:ext uri="{FF2B5EF4-FFF2-40B4-BE49-F238E27FC236}">
                    <a16:creationId xmlns:a16="http://schemas.microsoft.com/office/drawing/2014/main" id="{A0571003-A23E-46BB-ABF6-674CC23FD85F}"/>
                  </a:ext>
                </a:extLst>
              </p:cNvPr>
              <p:cNvSpPr/>
              <p:nvPr/>
            </p:nvSpPr>
            <p:spPr>
              <a:xfrm>
                <a:off x="8937352" y="2938653"/>
                <a:ext cx="79836" cy="81629"/>
              </a:xfrm>
              <a:prstGeom prst="ellipse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77" name="Oval 876">
                <a:extLst>
                  <a:ext uri="{FF2B5EF4-FFF2-40B4-BE49-F238E27FC236}">
                    <a16:creationId xmlns:a16="http://schemas.microsoft.com/office/drawing/2014/main" id="{5BC5F6C0-4B48-4A17-9CB7-9094C999A8B3}"/>
                  </a:ext>
                </a:extLst>
              </p:cNvPr>
              <p:cNvSpPr/>
              <p:nvPr/>
            </p:nvSpPr>
            <p:spPr>
              <a:xfrm>
                <a:off x="9017188" y="2938652"/>
                <a:ext cx="79836" cy="81628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78" name="Oval 877">
                <a:extLst>
                  <a:ext uri="{FF2B5EF4-FFF2-40B4-BE49-F238E27FC236}">
                    <a16:creationId xmlns:a16="http://schemas.microsoft.com/office/drawing/2014/main" id="{B4DF54EA-9318-4453-9276-327E6F99679B}"/>
                  </a:ext>
                </a:extLst>
              </p:cNvPr>
              <p:cNvSpPr/>
              <p:nvPr/>
            </p:nvSpPr>
            <p:spPr>
              <a:xfrm>
                <a:off x="8859358" y="3045233"/>
                <a:ext cx="79835" cy="81629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79" name="Oval 878">
                <a:extLst>
                  <a:ext uri="{FF2B5EF4-FFF2-40B4-BE49-F238E27FC236}">
                    <a16:creationId xmlns:a16="http://schemas.microsoft.com/office/drawing/2014/main" id="{F948360C-4EE3-4EC9-B79E-0F4DC3B14C29}"/>
                  </a:ext>
                </a:extLst>
              </p:cNvPr>
              <p:cNvSpPr/>
              <p:nvPr/>
            </p:nvSpPr>
            <p:spPr>
              <a:xfrm>
                <a:off x="8938447" y="3045233"/>
                <a:ext cx="79836" cy="81628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80" name="Oval 879">
                <a:extLst>
                  <a:ext uri="{FF2B5EF4-FFF2-40B4-BE49-F238E27FC236}">
                    <a16:creationId xmlns:a16="http://schemas.microsoft.com/office/drawing/2014/main" id="{AF82544B-5D00-4B53-87AC-DE914033718C}"/>
                  </a:ext>
                </a:extLst>
              </p:cNvPr>
              <p:cNvSpPr/>
              <p:nvPr/>
            </p:nvSpPr>
            <p:spPr>
              <a:xfrm>
                <a:off x="9018284" y="3045235"/>
                <a:ext cx="79836" cy="81629"/>
              </a:xfrm>
              <a:prstGeom prst="ellipse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81" name="Oval 880">
                <a:extLst>
                  <a:ext uri="{FF2B5EF4-FFF2-40B4-BE49-F238E27FC236}">
                    <a16:creationId xmlns:a16="http://schemas.microsoft.com/office/drawing/2014/main" id="{A07DD74C-DD70-403B-BE42-83E8F7EED8AB}"/>
                  </a:ext>
                </a:extLst>
              </p:cNvPr>
              <p:cNvSpPr/>
              <p:nvPr/>
            </p:nvSpPr>
            <p:spPr>
              <a:xfrm>
                <a:off x="8239876" y="2631741"/>
                <a:ext cx="79837" cy="81629"/>
              </a:xfrm>
              <a:prstGeom prst="ellipse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82" name="Oval 881">
                <a:extLst>
                  <a:ext uri="{FF2B5EF4-FFF2-40B4-BE49-F238E27FC236}">
                    <a16:creationId xmlns:a16="http://schemas.microsoft.com/office/drawing/2014/main" id="{2960734C-4573-42DE-AEAD-0647C1FC5FA2}"/>
                  </a:ext>
                </a:extLst>
              </p:cNvPr>
              <p:cNvSpPr/>
              <p:nvPr/>
            </p:nvSpPr>
            <p:spPr>
              <a:xfrm>
                <a:off x="8318967" y="2631741"/>
                <a:ext cx="79837" cy="81629"/>
              </a:xfrm>
              <a:prstGeom prst="ellipse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83" name="Oval 882">
                <a:extLst>
                  <a:ext uri="{FF2B5EF4-FFF2-40B4-BE49-F238E27FC236}">
                    <a16:creationId xmlns:a16="http://schemas.microsoft.com/office/drawing/2014/main" id="{E79024ED-1D77-4851-8807-676541AE75E0}"/>
                  </a:ext>
                </a:extLst>
              </p:cNvPr>
              <p:cNvSpPr/>
              <p:nvPr/>
            </p:nvSpPr>
            <p:spPr>
              <a:xfrm>
                <a:off x="8398805" y="2631741"/>
                <a:ext cx="79835" cy="81629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84" name="Oval 883">
                <a:extLst>
                  <a:ext uri="{FF2B5EF4-FFF2-40B4-BE49-F238E27FC236}">
                    <a16:creationId xmlns:a16="http://schemas.microsoft.com/office/drawing/2014/main" id="{1CB637F8-E92B-4207-852F-991B311AC9C8}"/>
                  </a:ext>
                </a:extLst>
              </p:cNvPr>
              <p:cNvSpPr/>
              <p:nvPr/>
            </p:nvSpPr>
            <p:spPr>
              <a:xfrm>
                <a:off x="8239876" y="2759803"/>
                <a:ext cx="79837" cy="81629"/>
              </a:xfrm>
              <a:prstGeom prst="ellipse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85" name="Oval 884">
                <a:extLst>
                  <a:ext uri="{FF2B5EF4-FFF2-40B4-BE49-F238E27FC236}">
                    <a16:creationId xmlns:a16="http://schemas.microsoft.com/office/drawing/2014/main" id="{C5777AFB-2C87-48D5-816F-005175E1B637}"/>
                  </a:ext>
                </a:extLst>
              </p:cNvPr>
              <p:cNvSpPr/>
              <p:nvPr/>
            </p:nvSpPr>
            <p:spPr>
              <a:xfrm>
                <a:off x="8318967" y="2759803"/>
                <a:ext cx="79837" cy="81629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86" name="Oval 885">
                <a:extLst>
                  <a:ext uri="{FF2B5EF4-FFF2-40B4-BE49-F238E27FC236}">
                    <a16:creationId xmlns:a16="http://schemas.microsoft.com/office/drawing/2014/main" id="{52755301-EE96-40B2-94FB-103C065C035C}"/>
                  </a:ext>
                </a:extLst>
              </p:cNvPr>
              <p:cNvSpPr/>
              <p:nvPr/>
            </p:nvSpPr>
            <p:spPr>
              <a:xfrm>
                <a:off x="8398802" y="2759803"/>
                <a:ext cx="79837" cy="81629"/>
              </a:xfrm>
              <a:prstGeom prst="ellipse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87" name="Oval 886">
                <a:extLst>
                  <a:ext uri="{FF2B5EF4-FFF2-40B4-BE49-F238E27FC236}">
                    <a16:creationId xmlns:a16="http://schemas.microsoft.com/office/drawing/2014/main" id="{12B30F33-C131-457E-AEF5-C7010C6D6F16}"/>
                  </a:ext>
                </a:extLst>
              </p:cNvPr>
              <p:cNvSpPr/>
              <p:nvPr/>
            </p:nvSpPr>
            <p:spPr>
              <a:xfrm>
                <a:off x="8238999" y="2887867"/>
                <a:ext cx="79837" cy="81627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88" name="Oval 887">
                <a:extLst>
                  <a:ext uri="{FF2B5EF4-FFF2-40B4-BE49-F238E27FC236}">
                    <a16:creationId xmlns:a16="http://schemas.microsoft.com/office/drawing/2014/main" id="{DE35B9E9-9238-4E88-9E55-AC0423B6D4A9}"/>
                  </a:ext>
                </a:extLst>
              </p:cNvPr>
              <p:cNvSpPr/>
              <p:nvPr/>
            </p:nvSpPr>
            <p:spPr>
              <a:xfrm>
                <a:off x="8318087" y="2887867"/>
                <a:ext cx="79837" cy="81629"/>
              </a:xfrm>
              <a:prstGeom prst="ellipse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89" name="Oval 888">
                <a:extLst>
                  <a:ext uri="{FF2B5EF4-FFF2-40B4-BE49-F238E27FC236}">
                    <a16:creationId xmlns:a16="http://schemas.microsoft.com/office/drawing/2014/main" id="{50B2B520-1CB7-4911-ADDB-46755463E93E}"/>
                  </a:ext>
                </a:extLst>
              </p:cNvPr>
              <p:cNvSpPr/>
              <p:nvPr/>
            </p:nvSpPr>
            <p:spPr>
              <a:xfrm>
                <a:off x="8397922" y="2887867"/>
                <a:ext cx="79835" cy="81629"/>
              </a:xfrm>
              <a:prstGeom prst="ellipse">
                <a:avLst/>
              </a:prstGeom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864" name="Straight Connector 863">
              <a:extLst>
                <a:ext uri="{FF2B5EF4-FFF2-40B4-BE49-F238E27FC236}">
                  <a16:creationId xmlns:a16="http://schemas.microsoft.com/office/drawing/2014/main" id="{EFC4B12C-7C4D-4313-BA5D-C13D0133A601}"/>
                </a:ext>
              </a:extLst>
            </p:cNvPr>
            <p:cNvCxnSpPr>
              <a:cxnSpLocks/>
              <a:stCxn id="862" idx="4"/>
            </p:cNvCxnSpPr>
            <p:nvPr/>
          </p:nvCxnSpPr>
          <p:spPr>
            <a:xfrm flipH="1">
              <a:off x="7837604" y="3500380"/>
              <a:ext cx="923903" cy="1212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5" name="Straight Connector 864">
              <a:extLst>
                <a:ext uri="{FF2B5EF4-FFF2-40B4-BE49-F238E27FC236}">
                  <a16:creationId xmlns:a16="http://schemas.microsoft.com/office/drawing/2014/main" id="{EF76EED0-7F45-49A3-810C-20A69687B6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52643" y="2397906"/>
              <a:ext cx="426006" cy="834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0" name="Straight Connector 889">
            <a:extLst>
              <a:ext uri="{FF2B5EF4-FFF2-40B4-BE49-F238E27FC236}">
                <a16:creationId xmlns:a16="http://schemas.microsoft.com/office/drawing/2014/main" id="{97E9EFF9-A0A7-40BB-A8AC-5C5031F482CB}"/>
              </a:ext>
            </a:extLst>
          </p:cNvPr>
          <p:cNvCxnSpPr>
            <a:cxnSpLocks/>
            <a:stCxn id="969" idx="4"/>
            <a:endCxn id="823" idx="4"/>
          </p:cNvCxnSpPr>
          <p:nvPr/>
        </p:nvCxnSpPr>
        <p:spPr>
          <a:xfrm flipH="1" flipV="1">
            <a:off x="4846013" y="1624837"/>
            <a:ext cx="2553580" cy="2400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1" name="Straight Connector 890">
            <a:extLst>
              <a:ext uri="{FF2B5EF4-FFF2-40B4-BE49-F238E27FC236}">
                <a16:creationId xmlns:a16="http://schemas.microsoft.com/office/drawing/2014/main" id="{C083A694-C445-408E-8827-A178AA4C34FB}"/>
              </a:ext>
            </a:extLst>
          </p:cNvPr>
          <p:cNvCxnSpPr>
            <a:cxnSpLocks/>
            <a:stCxn id="969" idx="0"/>
            <a:endCxn id="823" idx="0"/>
          </p:cNvCxnSpPr>
          <p:nvPr/>
        </p:nvCxnSpPr>
        <p:spPr>
          <a:xfrm flipH="1">
            <a:off x="4846013" y="54100"/>
            <a:ext cx="2553580" cy="8114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2" name="Oval 891">
            <a:extLst>
              <a:ext uri="{FF2B5EF4-FFF2-40B4-BE49-F238E27FC236}">
                <a16:creationId xmlns:a16="http://schemas.microsoft.com/office/drawing/2014/main" id="{2E6151E6-77DD-42F2-AAFC-EBC213C565A6}"/>
              </a:ext>
            </a:extLst>
          </p:cNvPr>
          <p:cNvSpPr/>
          <p:nvPr/>
        </p:nvSpPr>
        <p:spPr>
          <a:xfrm>
            <a:off x="1462012" y="610653"/>
            <a:ext cx="4976630" cy="248821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79"/>
          </a:p>
        </p:txBody>
      </p:sp>
      <p:grpSp>
        <p:nvGrpSpPr>
          <p:cNvPr id="893" name="Model Legend">
            <a:extLst>
              <a:ext uri="{FF2B5EF4-FFF2-40B4-BE49-F238E27FC236}">
                <a16:creationId xmlns:a16="http://schemas.microsoft.com/office/drawing/2014/main" id="{198AAA95-1CFE-47B3-ACAD-DF3DB6F78D33}"/>
              </a:ext>
            </a:extLst>
          </p:cNvPr>
          <p:cNvGrpSpPr/>
          <p:nvPr/>
        </p:nvGrpSpPr>
        <p:grpSpPr>
          <a:xfrm>
            <a:off x="5574596" y="812017"/>
            <a:ext cx="636076" cy="571175"/>
            <a:chOff x="13547605" y="2198311"/>
            <a:chExt cx="1302188" cy="1169322"/>
          </a:xfrm>
        </p:grpSpPr>
        <p:sp>
          <p:nvSpPr>
            <p:cNvPr id="894" name="Rectangle 893">
              <a:extLst>
                <a:ext uri="{FF2B5EF4-FFF2-40B4-BE49-F238E27FC236}">
                  <a16:creationId xmlns:a16="http://schemas.microsoft.com/office/drawing/2014/main" id="{6640C09C-8DF8-44A9-ABEB-19B55A296CBF}"/>
                </a:ext>
              </a:extLst>
            </p:cNvPr>
            <p:cNvSpPr/>
            <p:nvPr/>
          </p:nvSpPr>
          <p:spPr>
            <a:xfrm>
              <a:off x="13547605" y="2283332"/>
              <a:ext cx="1172431" cy="9063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79" dirty="0"/>
            </a:p>
          </p:txBody>
        </p:sp>
        <p:sp>
          <p:nvSpPr>
            <p:cNvPr id="895" name="13C legend">
              <a:extLst>
                <a:ext uri="{FF2B5EF4-FFF2-40B4-BE49-F238E27FC236}">
                  <a16:creationId xmlns:a16="http://schemas.microsoft.com/office/drawing/2014/main" id="{6EA75450-913E-4490-959B-7D4A3CC915CD}"/>
                </a:ext>
              </a:extLst>
            </p:cNvPr>
            <p:cNvSpPr/>
            <p:nvPr/>
          </p:nvSpPr>
          <p:spPr>
            <a:xfrm>
              <a:off x="13695456" y="2361803"/>
              <a:ext cx="215113" cy="219944"/>
            </a:xfrm>
            <a:prstGeom prst="ellipse">
              <a:avLst/>
            </a:prstGeom>
            <a:solidFill>
              <a:schemeClr val="tx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96" name="12C legend">
              <a:extLst>
                <a:ext uri="{FF2B5EF4-FFF2-40B4-BE49-F238E27FC236}">
                  <a16:creationId xmlns:a16="http://schemas.microsoft.com/office/drawing/2014/main" id="{7036BAF5-6E8B-4696-82CF-72A029F89A22}"/>
                </a:ext>
              </a:extLst>
            </p:cNvPr>
            <p:cNvSpPr/>
            <p:nvPr/>
          </p:nvSpPr>
          <p:spPr>
            <a:xfrm>
              <a:off x="13695456" y="2768658"/>
              <a:ext cx="215113" cy="21994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97" name="TextBox 896">
              <a:extLst>
                <a:ext uri="{FF2B5EF4-FFF2-40B4-BE49-F238E27FC236}">
                  <a16:creationId xmlns:a16="http://schemas.microsoft.com/office/drawing/2014/main" id="{1AAB62EF-4AB3-46F9-ABEC-226DD1885D20}"/>
                </a:ext>
              </a:extLst>
            </p:cNvPr>
            <p:cNvSpPr txBox="1"/>
            <p:nvPr/>
          </p:nvSpPr>
          <p:spPr>
            <a:xfrm>
              <a:off x="13910569" y="2624393"/>
              <a:ext cx="939224" cy="743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38078">
                <a:defRPr/>
              </a:pPr>
              <a:r>
                <a:rPr lang="en-GB" sz="1759" baseline="30000" dirty="0">
                  <a:solidFill>
                    <a:srgbClr val="000000"/>
                  </a:solidFill>
                  <a:latin typeface="Calibri" panose="020F0502020204030204"/>
                </a:rPr>
                <a:t>12</a:t>
              </a:r>
              <a:r>
                <a:rPr lang="en-GB" sz="1759" dirty="0">
                  <a:solidFill>
                    <a:srgbClr val="000000"/>
                  </a:solidFill>
                  <a:latin typeface="Calibri" panose="020F0502020204030204"/>
                </a:rPr>
                <a:t>C</a:t>
              </a:r>
              <a:endParaRPr lang="en-US" sz="1759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98" name="TextBox 897">
              <a:extLst>
                <a:ext uri="{FF2B5EF4-FFF2-40B4-BE49-F238E27FC236}">
                  <a16:creationId xmlns:a16="http://schemas.microsoft.com/office/drawing/2014/main" id="{9F08D990-565A-46DD-8942-8DE3D89A636C}"/>
                </a:ext>
              </a:extLst>
            </p:cNvPr>
            <p:cNvSpPr txBox="1"/>
            <p:nvPr/>
          </p:nvSpPr>
          <p:spPr>
            <a:xfrm>
              <a:off x="13910569" y="2198311"/>
              <a:ext cx="939224" cy="743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38078">
                <a:defRPr/>
              </a:pPr>
              <a:r>
                <a:rPr lang="en-GB" sz="1759" baseline="30000" dirty="0">
                  <a:solidFill>
                    <a:srgbClr val="000000"/>
                  </a:solidFill>
                  <a:latin typeface="Calibri" panose="020F0502020204030204"/>
                </a:rPr>
                <a:t>13</a:t>
              </a:r>
              <a:r>
                <a:rPr lang="en-GB" sz="1759" dirty="0">
                  <a:solidFill>
                    <a:srgbClr val="000000"/>
                  </a:solidFill>
                  <a:latin typeface="Calibri" panose="020F0502020204030204"/>
                </a:rPr>
                <a:t>C</a:t>
              </a:r>
              <a:endParaRPr lang="en-US" sz="1759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899" name="Flux System">
            <a:extLst>
              <a:ext uri="{FF2B5EF4-FFF2-40B4-BE49-F238E27FC236}">
                <a16:creationId xmlns:a16="http://schemas.microsoft.com/office/drawing/2014/main" id="{F3B57FA4-F86A-4280-A0A4-0939FEF5C193}"/>
              </a:ext>
            </a:extLst>
          </p:cNvPr>
          <p:cNvGrpSpPr/>
          <p:nvPr/>
        </p:nvGrpSpPr>
        <p:grpSpPr>
          <a:xfrm>
            <a:off x="1541208" y="1390198"/>
            <a:ext cx="4585882" cy="1602989"/>
            <a:chOff x="6621752" y="3020427"/>
            <a:chExt cx="9388319" cy="3281675"/>
          </a:xfrm>
        </p:grpSpPr>
        <p:grpSp>
          <p:nvGrpSpPr>
            <p:cNvPr id="900" name="Flux arrows">
              <a:extLst>
                <a:ext uri="{FF2B5EF4-FFF2-40B4-BE49-F238E27FC236}">
                  <a16:creationId xmlns:a16="http://schemas.microsoft.com/office/drawing/2014/main" id="{497818CC-A371-49C4-9365-EE4CF10D2E58}"/>
                </a:ext>
              </a:extLst>
            </p:cNvPr>
            <p:cNvGrpSpPr/>
            <p:nvPr/>
          </p:nvGrpSpPr>
          <p:grpSpPr>
            <a:xfrm>
              <a:off x="7993868" y="3020427"/>
              <a:ext cx="5978053" cy="3002094"/>
              <a:chOff x="1841220" y="957283"/>
              <a:chExt cx="7769505" cy="3816057"/>
            </a:xfrm>
          </p:grpSpPr>
          <p:cxnSp>
            <p:nvCxnSpPr>
              <p:cNvPr id="928" name="A --&gt; B">
                <a:extLst>
                  <a:ext uri="{FF2B5EF4-FFF2-40B4-BE49-F238E27FC236}">
                    <a16:creationId xmlns:a16="http://schemas.microsoft.com/office/drawing/2014/main" id="{B2913518-24C1-49A9-B111-AA31227991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41220" y="2062593"/>
                <a:ext cx="1909199" cy="1309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9" name="Straight Arrow Connector 928">
                <a:extLst>
                  <a:ext uri="{FF2B5EF4-FFF2-40B4-BE49-F238E27FC236}">
                    <a16:creationId xmlns:a16="http://schemas.microsoft.com/office/drawing/2014/main" id="{53FBBF6D-6BFB-45F6-BA14-FF626294957D}"/>
                  </a:ext>
                </a:extLst>
              </p:cNvPr>
              <p:cNvCxnSpPr/>
              <p:nvPr/>
            </p:nvCxnSpPr>
            <p:spPr>
              <a:xfrm>
                <a:off x="4291362" y="2415896"/>
                <a:ext cx="24927" cy="189851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30" name="B+C--&gt;D+E">
                <a:extLst>
                  <a:ext uri="{FF2B5EF4-FFF2-40B4-BE49-F238E27FC236}">
                    <a16:creationId xmlns:a16="http://schemas.microsoft.com/office/drawing/2014/main" id="{BC106045-AF1F-4C42-AB00-F4662EDB97BC}"/>
                  </a:ext>
                </a:extLst>
              </p:cNvPr>
              <p:cNvGrpSpPr/>
              <p:nvPr/>
            </p:nvGrpSpPr>
            <p:grpSpPr>
              <a:xfrm>
                <a:off x="4551876" y="957283"/>
                <a:ext cx="3032138" cy="3816057"/>
                <a:chOff x="4551876" y="957283"/>
                <a:chExt cx="3032138" cy="3816057"/>
              </a:xfrm>
            </p:grpSpPr>
            <p:cxnSp>
              <p:nvCxnSpPr>
                <p:cNvPr id="934" name="Straight Arrow Connector 933">
                  <a:extLst>
                    <a:ext uri="{FF2B5EF4-FFF2-40B4-BE49-F238E27FC236}">
                      <a16:creationId xmlns:a16="http://schemas.microsoft.com/office/drawing/2014/main" id="{6073B6CB-D437-43B3-8160-137A152743B1}"/>
                    </a:ext>
                  </a:extLst>
                </p:cNvPr>
                <p:cNvCxnSpPr/>
                <p:nvPr/>
              </p:nvCxnSpPr>
              <p:spPr>
                <a:xfrm flipV="1">
                  <a:off x="4739885" y="2343150"/>
                  <a:ext cx="2217652" cy="2077968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35" name="Straight Arrow Connector 934">
                  <a:extLst>
                    <a:ext uri="{FF2B5EF4-FFF2-40B4-BE49-F238E27FC236}">
                      <a16:creationId xmlns:a16="http://schemas.microsoft.com/office/drawing/2014/main" id="{A05474CF-7632-46C4-8124-C5B2105474A1}"/>
                    </a:ext>
                  </a:extLst>
                </p:cNvPr>
                <p:cNvCxnSpPr/>
                <p:nvPr/>
              </p:nvCxnSpPr>
              <p:spPr>
                <a:xfrm flipH="1">
                  <a:off x="7574517" y="3827683"/>
                  <a:ext cx="9497" cy="34109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36" name="Arc 935">
                  <a:extLst>
                    <a:ext uri="{FF2B5EF4-FFF2-40B4-BE49-F238E27FC236}">
                      <a16:creationId xmlns:a16="http://schemas.microsoft.com/office/drawing/2014/main" id="{96DE6417-7034-44F6-99E2-6DBBD783E453}"/>
                    </a:ext>
                  </a:extLst>
                </p:cNvPr>
                <p:cNvSpPr/>
                <p:nvPr/>
              </p:nvSpPr>
              <p:spPr>
                <a:xfrm rot="9811380">
                  <a:off x="4551876" y="957283"/>
                  <a:ext cx="2261837" cy="2236815"/>
                </a:xfrm>
                <a:prstGeom prst="arc">
                  <a:avLst>
                    <a:gd name="adj1" fmla="val 15669294"/>
                    <a:gd name="adj2" fmla="val 0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238078">
                    <a:defRPr/>
                  </a:pPr>
                  <a:endParaRPr lang="sv-SE" sz="833" dirty="0">
                    <a:solidFill>
                      <a:srgbClr val="0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37" name="Arc 936">
                  <a:extLst>
                    <a:ext uri="{FF2B5EF4-FFF2-40B4-BE49-F238E27FC236}">
                      <a16:creationId xmlns:a16="http://schemas.microsoft.com/office/drawing/2014/main" id="{C946535F-5DED-4FD4-B198-972AA5E9E059}"/>
                    </a:ext>
                  </a:extLst>
                </p:cNvPr>
                <p:cNvSpPr/>
                <p:nvPr/>
              </p:nvSpPr>
              <p:spPr>
                <a:xfrm rot="19487608">
                  <a:off x="5761765" y="2935015"/>
                  <a:ext cx="1819275" cy="1838325"/>
                </a:xfrm>
                <a:prstGeom prst="arc">
                  <a:avLst>
                    <a:gd name="adj1" fmla="val 16200000"/>
                    <a:gd name="adj2" fmla="val 2159096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238078">
                    <a:defRPr/>
                  </a:pPr>
                  <a:endParaRPr lang="sv-SE" sz="833" dirty="0">
                    <a:solidFill>
                      <a:srgbClr val="000000"/>
                    </a:solidFill>
                    <a:latin typeface="Calibri" panose="020F0502020204030204"/>
                  </a:endParaRPr>
                </a:p>
              </p:txBody>
            </p:sp>
          </p:grpSp>
          <p:cxnSp>
            <p:nvCxnSpPr>
              <p:cNvPr id="931" name="B--&gt;D">
                <a:extLst>
                  <a:ext uri="{FF2B5EF4-FFF2-40B4-BE49-F238E27FC236}">
                    <a16:creationId xmlns:a16="http://schemas.microsoft.com/office/drawing/2014/main" id="{03FADDC1-E42E-4E49-97A9-0205DBAC13FB}"/>
                  </a:ext>
                </a:extLst>
              </p:cNvPr>
              <p:cNvCxnSpPr/>
              <p:nvPr/>
            </p:nvCxnSpPr>
            <p:spPr>
              <a:xfrm>
                <a:off x="4848225" y="1947654"/>
                <a:ext cx="1973370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2" name="D--&gt;B">
                <a:extLst>
                  <a:ext uri="{FF2B5EF4-FFF2-40B4-BE49-F238E27FC236}">
                    <a16:creationId xmlns:a16="http://schemas.microsoft.com/office/drawing/2014/main" id="{B05310FB-2E53-431C-B4D6-58FB65CE369C}"/>
                  </a:ext>
                </a:extLst>
              </p:cNvPr>
              <p:cNvCxnSpPr/>
              <p:nvPr/>
            </p:nvCxnSpPr>
            <p:spPr>
              <a:xfrm flipH="1">
                <a:off x="4848225" y="2210901"/>
                <a:ext cx="1973372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3" name="D--&gt;F">
                <a:extLst>
                  <a:ext uri="{FF2B5EF4-FFF2-40B4-BE49-F238E27FC236}">
                    <a16:creationId xmlns:a16="http://schemas.microsoft.com/office/drawing/2014/main" id="{97E983E1-DD12-40F4-B4B8-6D04245A0E34}"/>
                  </a:ext>
                </a:extLst>
              </p:cNvPr>
              <p:cNvCxnSpPr/>
              <p:nvPr/>
            </p:nvCxnSpPr>
            <p:spPr>
              <a:xfrm>
                <a:off x="7938169" y="2061954"/>
                <a:ext cx="1672556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01" name="A">
              <a:extLst>
                <a:ext uri="{FF2B5EF4-FFF2-40B4-BE49-F238E27FC236}">
                  <a16:creationId xmlns:a16="http://schemas.microsoft.com/office/drawing/2014/main" id="{C8F95359-0037-4404-A5B6-F3F4030A9A42}"/>
                </a:ext>
              </a:extLst>
            </p:cNvPr>
            <p:cNvSpPr txBox="1"/>
            <p:nvPr/>
          </p:nvSpPr>
          <p:spPr>
            <a:xfrm>
              <a:off x="7248988" y="3147408"/>
              <a:ext cx="640453" cy="743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38078">
                <a:defRPr/>
              </a:pPr>
              <a:r>
                <a:rPr lang="sv-SE" sz="1759" dirty="0">
                  <a:solidFill>
                    <a:srgbClr val="000000"/>
                  </a:solidFill>
                  <a:latin typeface="Calibri" panose="020F0502020204030204"/>
                </a:rPr>
                <a:t>A</a:t>
              </a:r>
            </a:p>
          </p:txBody>
        </p:sp>
        <p:sp>
          <p:nvSpPr>
            <p:cNvPr id="902" name="1">
              <a:extLst>
                <a:ext uri="{FF2B5EF4-FFF2-40B4-BE49-F238E27FC236}">
                  <a16:creationId xmlns:a16="http://schemas.microsoft.com/office/drawing/2014/main" id="{B6ECCD30-9A50-41B8-A49E-6B856D4815F7}"/>
                </a:ext>
              </a:extLst>
            </p:cNvPr>
            <p:cNvSpPr/>
            <p:nvPr/>
          </p:nvSpPr>
          <p:spPr>
            <a:xfrm>
              <a:off x="7249604" y="3799553"/>
              <a:ext cx="215113" cy="21994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03" name="2">
              <a:extLst>
                <a:ext uri="{FF2B5EF4-FFF2-40B4-BE49-F238E27FC236}">
                  <a16:creationId xmlns:a16="http://schemas.microsoft.com/office/drawing/2014/main" id="{9EBA94FA-18E7-4238-B185-95AF9D029165}"/>
                </a:ext>
              </a:extLst>
            </p:cNvPr>
            <p:cNvSpPr/>
            <p:nvPr/>
          </p:nvSpPr>
          <p:spPr>
            <a:xfrm>
              <a:off x="7462882" y="3799555"/>
              <a:ext cx="215113" cy="21994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04" name="3">
              <a:extLst>
                <a:ext uri="{FF2B5EF4-FFF2-40B4-BE49-F238E27FC236}">
                  <a16:creationId xmlns:a16="http://schemas.microsoft.com/office/drawing/2014/main" id="{543379E4-827B-4C7C-B261-5C5D121ACEA9}"/>
                </a:ext>
              </a:extLst>
            </p:cNvPr>
            <p:cNvSpPr/>
            <p:nvPr/>
          </p:nvSpPr>
          <p:spPr>
            <a:xfrm>
              <a:off x="7674326" y="3799553"/>
              <a:ext cx="215113" cy="21994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05" name="B">
              <a:extLst>
                <a:ext uri="{FF2B5EF4-FFF2-40B4-BE49-F238E27FC236}">
                  <a16:creationId xmlns:a16="http://schemas.microsoft.com/office/drawing/2014/main" id="{DA5CB97F-2F90-4896-8480-E0068B483187}"/>
                </a:ext>
              </a:extLst>
            </p:cNvPr>
            <p:cNvSpPr txBox="1"/>
            <p:nvPr/>
          </p:nvSpPr>
          <p:spPr>
            <a:xfrm>
              <a:off x="9547824" y="3147408"/>
              <a:ext cx="640453" cy="743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38078">
                <a:defRPr/>
              </a:pPr>
              <a:r>
                <a:rPr lang="sv-SE" sz="1759" dirty="0">
                  <a:solidFill>
                    <a:srgbClr val="000000"/>
                  </a:solidFill>
                  <a:latin typeface="Calibri" panose="020F0502020204030204"/>
                </a:rPr>
                <a:t>B</a:t>
              </a:r>
            </a:p>
          </p:txBody>
        </p:sp>
        <p:grpSp>
          <p:nvGrpSpPr>
            <p:cNvPr id="906" name="Group 905">
              <a:extLst>
                <a:ext uri="{FF2B5EF4-FFF2-40B4-BE49-F238E27FC236}">
                  <a16:creationId xmlns:a16="http://schemas.microsoft.com/office/drawing/2014/main" id="{580125E3-9AEA-4AFD-8205-07BDF1A0A5D1}"/>
                </a:ext>
              </a:extLst>
            </p:cNvPr>
            <p:cNvGrpSpPr/>
            <p:nvPr/>
          </p:nvGrpSpPr>
          <p:grpSpPr>
            <a:xfrm>
              <a:off x="9559457" y="3799553"/>
              <a:ext cx="639836" cy="219944"/>
              <a:chOff x="989584" y="1214279"/>
              <a:chExt cx="831576" cy="279578"/>
            </a:xfrm>
          </p:grpSpPr>
          <p:sp>
            <p:nvSpPr>
              <p:cNvPr id="925" name="1">
                <a:extLst>
                  <a:ext uri="{FF2B5EF4-FFF2-40B4-BE49-F238E27FC236}">
                    <a16:creationId xmlns:a16="http://schemas.microsoft.com/office/drawing/2014/main" id="{F82609EA-886B-4284-B39D-774F2211169C}"/>
                  </a:ext>
                </a:extLst>
              </p:cNvPr>
              <p:cNvSpPr/>
              <p:nvPr/>
            </p:nvSpPr>
            <p:spPr>
              <a:xfrm>
                <a:off x="989584" y="1214279"/>
                <a:ext cx="279577" cy="279577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38078">
                  <a:defRPr/>
                </a:pPr>
                <a:endParaRPr lang="sv-SE" sz="833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926" name="2">
                <a:extLst>
                  <a:ext uri="{FF2B5EF4-FFF2-40B4-BE49-F238E27FC236}">
                    <a16:creationId xmlns:a16="http://schemas.microsoft.com/office/drawing/2014/main" id="{E2C9DB18-0EB0-44C3-A265-5D1988F21AC2}"/>
                  </a:ext>
                </a:extLst>
              </p:cNvPr>
              <p:cNvSpPr/>
              <p:nvPr/>
            </p:nvSpPr>
            <p:spPr>
              <a:xfrm>
                <a:off x="1266776" y="1214280"/>
                <a:ext cx="279577" cy="279577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38078">
                  <a:defRPr/>
                </a:pPr>
                <a:endParaRPr lang="sv-SE" sz="833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927" name="3">
                <a:extLst>
                  <a:ext uri="{FF2B5EF4-FFF2-40B4-BE49-F238E27FC236}">
                    <a16:creationId xmlns:a16="http://schemas.microsoft.com/office/drawing/2014/main" id="{DEF67F07-38DF-4DE8-956E-84CCD721F048}"/>
                  </a:ext>
                </a:extLst>
              </p:cNvPr>
              <p:cNvSpPr/>
              <p:nvPr/>
            </p:nvSpPr>
            <p:spPr>
              <a:xfrm>
                <a:off x="1541583" y="1214279"/>
                <a:ext cx="279577" cy="279577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38078">
                  <a:defRPr/>
                </a:pPr>
                <a:endParaRPr lang="sv-SE" sz="833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907" name="D">
              <a:extLst>
                <a:ext uri="{FF2B5EF4-FFF2-40B4-BE49-F238E27FC236}">
                  <a16:creationId xmlns:a16="http://schemas.microsoft.com/office/drawing/2014/main" id="{D0A99E69-46AA-40C2-A21E-3EABEABAF942}"/>
                </a:ext>
              </a:extLst>
            </p:cNvPr>
            <p:cNvSpPr txBox="1"/>
            <p:nvPr/>
          </p:nvSpPr>
          <p:spPr>
            <a:xfrm>
              <a:off x="11927583" y="3148192"/>
              <a:ext cx="640453" cy="743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38078">
                <a:defRPr/>
              </a:pPr>
              <a:r>
                <a:rPr lang="sv-SE" sz="1759" dirty="0">
                  <a:solidFill>
                    <a:srgbClr val="000000"/>
                  </a:solidFill>
                  <a:latin typeface="Calibri" panose="020F0502020204030204"/>
                </a:rPr>
                <a:t>D</a:t>
              </a:r>
            </a:p>
          </p:txBody>
        </p:sp>
        <p:grpSp>
          <p:nvGrpSpPr>
            <p:cNvPr id="908" name="Group 907">
              <a:extLst>
                <a:ext uri="{FF2B5EF4-FFF2-40B4-BE49-F238E27FC236}">
                  <a16:creationId xmlns:a16="http://schemas.microsoft.com/office/drawing/2014/main" id="{2472E04D-FA47-4CC7-99F3-4848523BC78E}"/>
                </a:ext>
              </a:extLst>
            </p:cNvPr>
            <p:cNvGrpSpPr/>
            <p:nvPr/>
          </p:nvGrpSpPr>
          <p:grpSpPr>
            <a:xfrm>
              <a:off x="11928199" y="3800338"/>
              <a:ext cx="639836" cy="219944"/>
              <a:chOff x="989584" y="1214279"/>
              <a:chExt cx="831576" cy="279578"/>
            </a:xfrm>
          </p:grpSpPr>
          <p:sp>
            <p:nvSpPr>
              <p:cNvPr id="922" name="1">
                <a:extLst>
                  <a:ext uri="{FF2B5EF4-FFF2-40B4-BE49-F238E27FC236}">
                    <a16:creationId xmlns:a16="http://schemas.microsoft.com/office/drawing/2014/main" id="{16E25A11-DBD4-41B3-91EB-D4DFE43CECDC}"/>
                  </a:ext>
                </a:extLst>
              </p:cNvPr>
              <p:cNvSpPr/>
              <p:nvPr/>
            </p:nvSpPr>
            <p:spPr>
              <a:xfrm>
                <a:off x="989584" y="1214279"/>
                <a:ext cx="279577" cy="279577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38078">
                  <a:defRPr/>
                </a:pPr>
                <a:endParaRPr lang="sv-SE" sz="833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923" name="2">
                <a:extLst>
                  <a:ext uri="{FF2B5EF4-FFF2-40B4-BE49-F238E27FC236}">
                    <a16:creationId xmlns:a16="http://schemas.microsoft.com/office/drawing/2014/main" id="{73D8F45C-D379-4293-90F7-7250FEC3251F}"/>
                  </a:ext>
                </a:extLst>
              </p:cNvPr>
              <p:cNvSpPr/>
              <p:nvPr/>
            </p:nvSpPr>
            <p:spPr>
              <a:xfrm>
                <a:off x="1266776" y="1214280"/>
                <a:ext cx="279577" cy="279577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38078">
                  <a:defRPr/>
                </a:pPr>
                <a:endParaRPr lang="sv-SE" sz="833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924" name="3">
                <a:extLst>
                  <a:ext uri="{FF2B5EF4-FFF2-40B4-BE49-F238E27FC236}">
                    <a16:creationId xmlns:a16="http://schemas.microsoft.com/office/drawing/2014/main" id="{04EB9E10-98BB-4C2F-9A3C-BFAD089A2DF0}"/>
                  </a:ext>
                </a:extLst>
              </p:cNvPr>
              <p:cNvSpPr/>
              <p:nvPr/>
            </p:nvSpPr>
            <p:spPr>
              <a:xfrm>
                <a:off x="1541583" y="1214279"/>
                <a:ext cx="279577" cy="279577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38078">
                  <a:defRPr/>
                </a:pPr>
                <a:endParaRPr lang="sv-SE" sz="833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909" name="F">
              <a:extLst>
                <a:ext uri="{FF2B5EF4-FFF2-40B4-BE49-F238E27FC236}">
                  <a16:creationId xmlns:a16="http://schemas.microsoft.com/office/drawing/2014/main" id="{631D759D-35CE-4B9A-BBB9-C962CDC71F34}"/>
                </a:ext>
              </a:extLst>
            </p:cNvPr>
            <p:cNvSpPr txBox="1"/>
            <p:nvPr/>
          </p:nvSpPr>
          <p:spPr>
            <a:xfrm>
              <a:off x="14355576" y="3158979"/>
              <a:ext cx="274346" cy="7432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238078">
                <a:defRPr/>
              </a:pPr>
              <a:r>
                <a:rPr lang="sv-SE" sz="1759" dirty="0">
                  <a:solidFill>
                    <a:srgbClr val="000000"/>
                  </a:solidFill>
                  <a:latin typeface="Calibri" panose="020F0502020204030204"/>
                </a:rPr>
                <a:t>F</a:t>
              </a:r>
            </a:p>
          </p:txBody>
        </p:sp>
        <p:grpSp>
          <p:nvGrpSpPr>
            <p:cNvPr id="910" name="Group 909">
              <a:extLst>
                <a:ext uri="{FF2B5EF4-FFF2-40B4-BE49-F238E27FC236}">
                  <a16:creationId xmlns:a16="http://schemas.microsoft.com/office/drawing/2014/main" id="{C5EB8AF6-07ED-4919-A2A8-B36799F89948}"/>
                </a:ext>
              </a:extLst>
            </p:cNvPr>
            <p:cNvGrpSpPr/>
            <p:nvPr/>
          </p:nvGrpSpPr>
          <p:grpSpPr>
            <a:xfrm>
              <a:off x="14115016" y="3799551"/>
              <a:ext cx="639836" cy="219944"/>
              <a:chOff x="989584" y="1214279"/>
              <a:chExt cx="831576" cy="279578"/>
            </a:xfrm>
          </p:grpSpPr>
          <p:sp>
            <p:nvSpPr>
              <p:cNvPr id="919" name="1">
                <a:extLst>
                  <a:ext uri="{FF2B5EF4-FFF2-40B4-BE49-F238E27FC236}">
                    <a16:creationId xmlns:a16="http://schemas.microsoft.com/office/drawing/2014/main" id="{B7450A13-ED18-4A87-869D-F59536E626E1}"/>
                  </a:ext>
                </a:extLst>
              </p:cNvPr>
              <p:cNvSpPr/>
              <p:nvPr/>
            </p:nvSpPr>
            <p:spPr>
              <a:xfrm>
                <a:off x="989584" y="1214279"/>
                <a:ext cx="279577" cy="279577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38078">
                  <a:defRPr/>
                </a:pPr>
                <a:endParaRPr lang="sv-SE" sz="833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920" name="2">
                <a:extLst>
                  <a:ext uri="{FF2B5EF4-FFF2-40B4-BE49-F238E27FC236}">
                    <a16:creationId xmlns:a16="http://schemas.microsoft.com/office/drawing/2014/main" id="{DB57EED9-01E1-4F83-AF2D-0378EFB9AC2A}"/>
                  </a:ext>
                </a:extLst>
              </p:cNvPr>
              <p:cNvSpPr/>
              <p:nvPr/>
            </p:nvSpPr>
            <p:spPr>
              <a:xfrm>
                <a:off x="1266776" y="1214280"/>
                <a:ext cx="279577" cy="279577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38078">
                  <a:defRPr/>
                </a:pPr>
                <a:endParaRPr lang="sv-SE" sz="833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921" name="3">
                <a:extLst>
                  <a:ext uri="{FF2B5EF4-FFF2-40B4-BE49-F238E27FC236}">
                    <a16:creationId xmlns:a16="http://schemas.microsoft.com/office/drawing/2014/main" id="{DF1D0F80-B528-49A1-9936-92FA42382A24}"/>
                  </a:ext>
                </a:extLst>
              </p:cNvPr>
              <p:cNvSpPr/>
              <p:nvPr/>
            </p:nvSpPr>
            <p:spPr>
              <a:xfrm>
                <a:off x="1541583" y="1214279"/>
                <a:ext cx="279577" cy="279577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38078">
                  <a:defRPr/>
                </a:pPr>
                <a:endParaRPr lang="sv-SE" sz="833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911" name="E">
              <a:extLst>
                <a:ext uri="{FF2B5EF4-FFF2-40B4-BE49-F238E27FC236}">
                  <a16:creationId xmlns:a16="http://schemas.microsoft.com/office/drawing/2014/main" id="{88AC1368-A454-436F-84A9-FD2714309EC5}"/>
                </a:ext>
              </a:extLst>
            </p:cNvPr>
            <p:cNvSpPr txBox="1"/>
            <p:nvPr/>
          </p:nvSpPr>
          <p:spPr>
            <a:xfrm>
              <a:off x="12416920" y="5558862"/>
              <a:ext cx="550256" cy="743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38078">
                <a:defRPr/>
              </a:pPr>
              <a:r>
                <a:rPr lang="sv-SE" sz="1759" dirty="0">
                  <a:solidFill>
                    <a:srgbClr val="000000"/>
                  </a:solidFill>
                  <a:latin typeface="Calibri" panose="020F0502020204030204"/>
                </a:rPr>
                <a:t>E</a:t>
              </a:r>
            </a:p>
          </p:txBody>
        </p:sp>
        <p:sp>
          <p:nvSpPr>
            <p:cNvPr id="912" name="1">
              <a:extLst>
                <a:ext uri="{FF2B5EF4-FFF2-40B4-BE49-F238E27FC236}">
                  <a16:creationId xmlns:a16="http://schemas.microsoft.com/office/drawing/2014/main" id="{C9A88B78-C695-4B0C-989F-BA597D018A71}"/>
                </a:ext>
              </a:extLst>
            </p:cNvPr>
            <p:cNvSpPr/>
            <p:nvPr/>
          </p:nvSpPr>
          <p:spPr>
            <a:xfrm>
              <a:off x="12287153" y="5784486"/>
              <a:ext cx="215113" cy="21994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13" name="C">
              <a:extLst>
                <a:ext uri="{FF2B5EF4-FFF2-40B4-BE49-F238E27FC236}">
                  <a16:creationId xmlns:a16="http://schemas.microsoft.com/office/drawing/2014/main" id="{F2A28CEF-41FD-43B7-AD25-D809637DDB0F}"/>
                </a:ext>
              </a:extLst>
            </p:cNvPr>
            <p:cNvSpPr txBox="1"/>
            <p:nvPr/>
          </p:nvSpPr>
          <p:spPr>
            <a:xfrm>
              <a:off x="9035429" y="5558862"/>
              <a:ext cx="640453" cy="743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38078">
                <a:defRPr/>
              </a:pPr>
              <a:r>
                <a:rPr lang="sv-SE" sz="1759" dirty="0">
                  <a:solidFill>
                    <a:srgbClr val="000000"/>
                  </a:solidFill>
                  <a:latin typeface="Calibri" panose="020F0502020204030204"/>
                </a:rPr>
                <a:t>C</a:t>
              </a:r>
            </a:p>
          </p:txBody>
        </p:sp>
        <p:grpSp>
          <p:nvGrpSpPr>
            <p:cNvPr id="914" name="Group 913">
              <a:extLst>
                <a:ext uri="{FF2B5EF4-FFF2-40B4-BE49-F238E27FC236}">
                  <a16:creationId xmlns:a16="http://schemas.microsoft.com/office/drawing/2014/main" id="{FDA14AF0-7486-43D3-97EE-0FB5863BDCFB}"/>
                </a:ext>
              </a:extLst>
            </p:cNvPr>
            <p:cNvGrpSpPr/>
            <p:nvPr/>
          </p:nvGrpSpPr>
          <p:grpSpPr>
            <a:xfrm>
              <a:off x="9699422" y="5786659"/>
              <a:ext cx="453088" cy="219944"/>
              <a:chOff x="957486" y="1214280"/>
              <a:chExt cx="588867" cy="279577"/>
            </a:xfrm>
          </p:grpSpPr>
          <p:sp>
            <p:nvSpPr>
              <p:cNvPr id="917" name="1">
                <a:extLst>
                  <a:ext uri="{FF2B5EF4-FFF2-40B4-BE49-F238E27FC236}">
                    <a16:creationId xmlns:a16="http://schemas.microsoft.com/office/drawing/2014/main" id="{E57BCD3D-7299-4EE9-ADDE-E76655F76C14}"/>
                  </a:ext>
                </a:extLst>
              </p:cNvPr>
              <p:cNvSpPr/>
              <p:nvPr/>
            </p:nvSpPr>
            <p:spPr>
              <a:xfrm>
                <a:off x="957486" y="1214280"/>
                <a:ext cx="279579" cy="279577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38078">
                  <a:defRPr/>
                </a:pPr>
                <a:endParaRPr lang="sv-SE" sz="833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918" name="2">
                <a:extLst>
                  <a:ext uri="{FF2B5EF4-FFF2-40B4-BE49-F238E27FC236}">
                    <a16:creationId xmlns:a16="http://schemas.microsoft.com/office/drawing/2014/main" id="{F72E79E9-CF6F-4A38-8283-251F8697019C}"/>
                  </a:ext>
                </a:extLst>
              </p:cNvPr>
              <p:cNvSpPr/>
              <p:nvPr/>
            </p:nvSpPr>
            <p:spPr>
              <a:xfrm>
                <a:off x="1266776" y="1214280"/>
                <a:ext cx="279577" cy="279577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38078">
                  <a:defRPr/>
                </a:pPr>
                <a:endParaRPr lang="sv-SE" sz="833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915" name="A --&gt; B">
              <a:extLst>
                <a:ext uri="{FF2B5EF4-FFF2-40B4-BE49-F238E27FC236}">
                  <a16:creationId xmlns:a16="http://schemas.microsoft.com/office/drawing/2014/main" id="{399B35AF-33B8-465E-BC62-7816942D1856}"/>
                </a:ext>
              </a:extLst>
            </p:cNvPr>
            <p:cNvCxnSpPr>
              <a:cxnSpLocks/>
            </p:cNvCxnSpPr>
            <p:nvPr/>
          </p:nvCxnSpPr>
          <p:spPr>
            <a:xfrm>
              <a:off x="6621752" y="3909523"/>
              <a:ext cx="507513" cy="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6" name="A --&gt; B">
              <a:extLst>
                <a:ext uri="{FF2B5EF4-FFF2-40B4-BE49-F238E27FC236}">
                  <a16:creationId xmlns:a16="http://schemas.microsoft.com/office/drawing/2014/main" id="{9AFE667F-47D6-47DA-AE00-754F8458A3E6}"/>
                </a:ext>
              </a:extLst>
            </p:cNvPr>
            <p:cNvCxnSpPr>
              <a:cxnSpLocks/>
            </p:cNvCxnSpPr>
            <p:nvPr/>
          </p:nvCxnSpPr>
          <p:spPr>
            <a:xfrm>
              <a:off x="14944054" y="3881303"/>
              <a:ext cx="106601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38" name="Piechart zoomed">
            <a:extLst>
              <a:ext uri="{FF2B5EF4-FFF2-40B4-BE49-F238E27FC236}">
                <a16:creationId xmlns:a16="http://schemas.microsoft.com/office/drawing/2014/main" id="{5459FECB-1CDB-4F02-ADE9-7E4F487245BA}"/>
              </a:ext>
            </a:extLst>
          </p:cNvPr>
          <p:cNvGrpSpPr/>
          <p:nvPr/>
        </p:nvGrpSpPr>
        <p:grpSpPr>
          <a:xfrm>
            <a:off x="5691980" y="-61116"/>
            <a:ext cx="3419223" cy="2045380"/>
            <a:chOff x="14346317" y="470274"/>
            <a:chExt cx="6037847" cy="3611841"/>
          </a:xfrm>
        </p:grpSpPr>
        <p:grpSp>
          <p:nvGrpSpPr>
            <p:cNvPr id="939" name="Group 938">
              <a:extLst>
                <a:ext uri="{FF2B5EF4-FFF2-40B4-BE49-F238E27FC236}">
                  <a16:creationId xmlns:a16="http://schemas.microsoft.com/office/drawing/2014/main" id="{B8D48AD4-3757-4480-945B-FAF6B5218A11}"/>
                </a:ext>
              </a:extLst>
            </p:cNvPr>
            <p:cNvGrpSpPr/>
            <p:nvPr/>
          </p:nvGrpSpPr>
          <p:grpSpPr>
            <a:xfrm>
              <a:off x="14346317" y="470274"/>
              <a:ext cx="6037847" cy="3611841"/>
              <a:chOff x="14346317" y="470274"/>
              <a:chExt cx="6037847" cy="3611841"/>
            </a:xfrm>
          </p:grpSpPr>
          <p:grpSp>
            <p:nvGrpSpPr>
              <p:cNvPr id="968" name="piechart D">
                <a:extLst>
                  <a:ext uri="{FF2B5EF4-FFF2-40B4-BE49-F238E27FC236}">
                    <a16:creationId xmlns:a16="http://schemas.microsoft.com/office/drawing/2014/main" id="{E6D58324-0F29-4008-B0A0-A1544C49F1E8}"/>
                  </a:ext>
                </a:extLst>
              </p:cNvPr>
              <p:cNvGrpSpPr/>
              <p:nvPr/>
            </p:nvGrpSpPr>
            <p:grpSpPr>
              <a:xfrm>
                <a:off x="14346317" y="470274"/>
                <a:ext cx="6037847" cy="3611841"/>
                <a:chOff x="6938388" y="-278711"/>
                <a:chExt cx="11643393" cy="6812132"/>
              </a:xfrm>
            </p:grpSpPr>
            <p:graphicFrame>
              <p:nvGraphicFramePr>
                <p:cNvPr id="970" name="Chart 969">
                  <a:extLst>
                    <a:ext uri="{FF2B5EF4-FFF2-40B4-BE49-F238E27FC236}">
                      <a16:creationId xmlns:a16="http://schemas.microsoft.com/office/drawing/2014/main" id="{D4B5BBC9-7970-4F9D-94BE-3DF9102EB3EB}"/>
                    </a:ext>
                  </a:extLst>
                </p:cNvPr>
                <p:cNvGraphicFramePr/>
                <p:nvPr/>
              </p:nvGraphicFramePr>
              <p:xfrm>
                <a:off x="6938388" y="-278711"/>
                <a:ext cx="11643393" cy="681213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0"/>
                </a:graphicData>
              </a:graphic>
            </p:graphicFrame>
            <p:grpSp>
              <p:nvGrpSpPr>
                <p:cNvPr id="971" name="Group 970">
                  <a:extLst>
                    <a:ext uri="{FF2B5EF4-FFF2-40B4-BE49-F238E27FC236}">
                      <a16:creationId xmlns:a16="http://schemas.microsoft.com/office/drawing/2014/main" id="{C9F8DD53-73AF-440C-B34F-C684109C4049}"/>
                    </a:ext>
                  </a:extLst>
                </p:cNvPr>
                <p:cNvGrpSpPr/>
                <p:nvPr/>
              </p:nvGrpSpPr>
              <p:grpSpPr>
                <a:xfrm>
                  <a:off x="13079152" y="1366104"/>
                  <a:ext cx="1234100" cy="419472"/>
                  <a:chOff x="11385890" y="1074822"/>
                  <a:chExt cx="1234101" cy="419471"/>
                </a:xfrm>
              </p:grpSpPr>
              <p:sp>
                <p:nvSpPr>
                  <p:cNvPr id="972" name="Oval 971">
                    <a:extLst>
                      <a:ext uri="{FF2B5EF4-FFF2-40B4-BE49-F238E27FC236}">
                        <a16:creationId xmlns:a16="http://schemas.microsoft.com/office/drawing/2014/main" id="{49C0C838-1368-41E0-A068-D5D0C95112C0}"/>
                      </a:ext>
                    </a:extLst>
                  </p:cNvPr>
                  <p:cNvSpPr/>
                  <p:nvPr/>
                </p:nvSpPr>
                <p:spPr>
                  <a:xfrm>
                    <a:off x="11385890" y="1082926"/>
                    <a:ext cx="411367" cy="411367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73" name="Oval 972">
                    <a:extLst>
                      <a:ext uri="{FF2B5EF4-FFF2-40B4-BE49-F238E27FC236}">
                        <a16:creationId xmlns:a16="http://schemas.microsoft.com/office/drawing/2014/main" id="{70115254-745A-44A4-824E-E2689154D3CC}"/>
                      </a:ext>
                    </a:extLst>
                  </p:cNvPr>
                  <p:cNvSpPr/>
                  <p:nvPr/>
                </p:nvSpPr>
                <p:spPr>
                  <a:xfrm>
                    <a:off x="11797257" y="1082925"/>
                    <a:ext cx="411367" cy="411365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74" name="Oval 973">
                    <a:extLst>
                      <a:ext uri="{FF2B5EF4-FFF2-40B4-BE49-F238E27FC236}">
                        <a16:creationId xmlns:a16="http://schemas.microsoft.com/office/drawing/2014/main" id="{BCB89D4D-2A4A-4DED-9E9D-BBC8E6139930}"/>
                      </a:ext>
                    </a:extLst>
                  </p:cNvPr>
                  <p:cNvSpPr/>
                  <p:nvPr/>
                </p:nvSpPr>
                <p:spPr>
                  <a:xfrm>
                    <a:off x="12208624" y="1074822"/>
                    <a:ext cx="411367" cy="411363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476155">
                      <a:defRPr/>
                    </a:pPr>
                    <a:endParaRPr lang="sv-SE" sz="833" kern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sp>
            <p:nvSpPr>
              <p:cNvPr id="969" name="Oval 968">
                <a:extLst>
                  <a:ext uri="{FF2B5EF4-FFF2-40B4-BE49-F238E27FC236}">
                    <a16:creationId xmlns:a16="http://schemas.microsoft.com/office/drawing/2014/main" id="{EADCDB55-F21D-4EE8-BBAF-C95C0F9EACE6}"/>
                  </a:ext>
                </a:extLst>
              </p:cNvPr>
              <p:cNvSpPr/>
              <p:nvPr/>
            </p:nvSpPr>
            <p:spPr>
              <a:xfrm>
                <a:off x="15764243" y="673729"/>
                <a:ext cx="3194936" cy="319763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38078">
                  <a:defRPr/>
                </a:pPr>
                <a:endParaRPr lang="en-GB" sz="833" dirty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940" name="Group 939">
              <a:extLst>
                <a:ext uri="{FF2B5EF4-FFF2-40B4-BE49-F238E27FC236}">
                  <a16:creationId xmlns:a16="http://schemas.microsoft.com/office/drawing/2014/main" id="{B99E049E-8D30-432D-9DD1-7A4AED509E97}"/>
                </a:ext>
              </a:extLst>
            </p:cNvPr>
            <p:cNvGrpSpPr/>
            <p:nvPr/>
          </p:nvGrpSpPr>
          <p:grpSpPr>
            <a:xfrm>
              <a:off x="17853232" y="2153052"/>
              <a:ext cx="639960" cy="743972"/>
              <a:chOff x="17891332" y="2153052"/>
              <a:chExt cx="639960" cy="743972"/>
            </a:xfrm>
          </p:grpSpPr>
          <p:sp>
            <p:nvSpPr>
              <p:cNvPr id="959" name="Oval 958">
                <a:extLst>
                  <a:ext uri="{FF2B5EF4-FFF2-40B4-BE49-F238E27FC236}">
                    <a16:creationId xmlns:a16="http://schemas.microsoft.com/office/drawing/2014/main" id="{770E2514-7953-437D-8A8F-C371B8E1E967}"/>
                  </a:ext>
                </a:extLst>
              </p:cNvPr>
              <p:cNvSpPr/>
              <p:nvPr/>
            </p:nvSpPr>
            <p:spPr>
              <a:xfrm>
                <a:off x="17891332" y="2157349"/>
                <a:ext cx="213320" cy="218110"/>
              </a:xfrm>
              <a:prstGeom prst="ellipse">
                <a:avLst/>
              </a:prstGeom>
              <a:solidFill>
                <a:schemeClr val="tx1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60" name="Oval 959">
                <a:extLst>
                  <a:ext uri="{FF2B5EF4-FFF2-40B4-BE49-F238E27FC236}">
                    <a16:creationId xmlns:a16="http://schemas.microsoft.com/office/drawing/2014/main" id="{3294740F-F0FE-42AC-A6B2-DE59C31542FC}"/>
                  </a:ext>
                </a:extLst>
              </p:cNvPr>
              <p:cNvSpPr/>
              <p:nvPr/>
            </p:nvSpPr>
            <p:spPr>
              <a:xfrm>
                <a:off x="18104652" y="2157348"/>
                <a:ext cx="213320" cy="218109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61" name="Oval 960">
                <a:extLst>
                  <a:ext uri="{FF2B5EF4-FFF2-40B4-BE49-F238E27FC236}">
                    <a16:creationId xmlns:a16="http://schemas.microsoft.com/office/drawing/2014/main" id="{EA73D594-90A9-4D65-B56A-39CE20CDCDAA}"/>
                  </a:ext>
                </a:extLst>
              </p:cNvPr>
              <p:cNvSpPr/>
              <p:nvPr/>
            </p:nvSpPr>
            <p:spPr>
              <a:xfrm>
                <a:off x="18317972" y="2153052"/>
                <a:ext cx="213320" cy="218108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62" name="Oval 961">
                <a:extLst>
                  <a:ext uri="{FF2B5EF4-FFF2-40B4-BE49-F238E27FC236}">
                    <a16:creationId xmlns:a16="http://schemas.microsoft.com/office/drawing/2014/main" id="{C598433C-7616-4F0B-91E5-98DB162A7762}"/>
                  </a:ext>
                </a:extLst>
              </p:cNvPr>
              <p:cNvSpPr/>
              <p:nvPr/>
            </p:nvSpPr>
            <p:spPr>
              <a:xfrm>
                <a:off x="17891332" y="2415838"/>
                <a:ext cx="213320" cy="218110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63" name="Oval 962">
                <a:extLst>
                  <a:ext uri="{FF2B5EF4-FFF2-40B4-BE49-F238E27FC236}">
                    <a16:creationId xmlns:a16="http://schemas.microsoft.com/office/drawing/2014/main" id="{0AA609E9-7A9E-4EE3-A2CF-B229FC50E617}"/>
                  </a:ext>
                </a:extLst>
              </p:cNvPr>
              <p:cNvSpPr/>
              <p:nvPr/>
            </p:nvSpPr>
            <p:spPr>
              <a:xfrm>
                <a:off x="18104652" y="2415837"/>
                <a:ext cx="213320" cy="218109"/>
              </a:xfrm>
              <a:prstGeom prst="ellipse">
                <a:avLst/>
              </a:prstGeom>
              <a:solidFill>
                <a:schemeClr val="tx1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64" name="Oval 963">
                <a:extLst>
                  <a:ext uri="{FF2B5EF4-FFF2-40B4-BE49-F238E27FC236}">
                    <a16:creationId xmlns:a16="http://schemas.microsoft.com/office/drawing/2014/main" id="{8567FD4A-46FC-41B4-ABD4-D8519AAABF4F}"/>
                  </a:ext>
                </a:extLst>
              </p:cNvPr>
              <p:cNvSpPr/>
              <p:nvPr/>
            </p:nvSpPr>
            <p:spPr>
              <a:xfrm>
                <a:off x="18317972" y="2411541"/>
                <a:ext cx="213320" cy="218108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65" name="Oval 964">
                <a:extLst>
                  <a:ext uri="{FF2B5EF4-FFF2-40B4-BE49-F238E27FC236}">
                    <a16:creationId xmlns:a16="http://schemas.microsoft.com/office/drawing/2014/main" id="{2B407EF8-1688-4377-B235-39CB5D442312}"/>
                  </a:ext>
                </a:extLst>
              </p:cNvPr>
              <p:cNvSpPr/>
              <p:nvPr/>
            </p:nvSpPr>
            <p:spPr>
              <a:xfrm>
                <a:off x="17891332" y="2678914"/>
                <a:ext cx="213320" cy="218110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66" name="Oval 965">
                <a:extLst>
                  <a:ext uri="{FF2B5EF4-FFF2-40B4-BE49-F238E27FC236}">
                    <a16:creationId xmlns:a16="http://schemas.microsoft.com/office/drawing/2014/main" id="{7B927978-5FCE-45CA-86AC-F0D98E0FD73E}"/>
                  </a:ext>
                </a:extLst>
              </p:cNvPr>
              <p:cNvSpPr/>
              <p:nvPr/>
            </p:nvSpPr>
            <p:spPr>
              <a:xfrm>
                <a:off x="18104652" y="2678913"/>
                <a:ext cx="213320" cy="218109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67" name="Oval 966">
                <a:extLst>
                  <a:ext uri="{FF2B5EF4-FFF2-40B4-BE49-F238E27FC236}">
                    <a16:creationId xmlns:a16="http://schemas.microsoft.com/office/drawing/2014/main" id="{1BB1D13C-49FD-495F-936F-EB8FA7D93CF2}"/>
                  </a:ext>
                </a:extLst>
              </p:cNvPr>
              <p:cNvSpPr/>
              <p:nvPr/>
            </p:nvSpPr>
            <p:spPr>
              <a:xfrm>
                <a:off x="18317972" y="2674617"/>
                <a:ext cx="213320" cy="218108"/>
              </a:xfrm>
              <a:prstGeom prst="ellipse">
                <a:avLst/>
              </a:prstGeom>
              <a:solidFill>
                <a:schemeClr val="tx1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941" name="Group 940">
              <a:extLst>
                <a:ext uri="{FF2B5EF4-FFF2-40B4-BE49-F238E27FC236}">
                  <a16:creationId xmlns:a16="http://schemas.microsoft.com/office/drawing/2014/main" id="{30CCEC40-D3B9-49DF-9137-67861E891C92}"/>
                </a:ext>
              </a:extLst>
            </p:cNvPr>
            <p:cNvGrpSpPr/>
            <p:nvPr/>
          </p:nvGrpSpPr>
          <p:grpSpPr>
            <a:xfrm>
              <a:off x="16481173" y="2353871"/>
              <a:ext cx="639960" cy="743972"/>
              <a:chOff x="17865707" y="1728925"/>
              <a:chExt cx="639960" cy="743972"/>
            </a:xfrm>
          </p:grpSpPr>
          <p:sp>
            <p:nvSpPr>
              <p:cNvPr id="950" name="Oval 949">
                <a:extLst>
                  <a:ext uri="{FF2B5EF4-FFF2-40B4-BE49-F238E27FC236}">
                    <a16:creationId xmlns:a16="http://schemas.microsoft.com/office/drawing/2014/main" id="{CEA3DB74-8CB8-4C2C-BCC0-18A318A64188}"/>
                  </a:ext>
                </a:extLst>
              </p:cNvPr>
              <p:cNvSpPr/>
              <p:nvPr/>
            </p:nvSpPr>
            <p:spPr>
              <a:xfrm>
                <a:off x="17865707" y="1733222"/>
                <a:ext cx="213320" cy="218110"/>
              </a:xfrm>
              <a:prstGeom prst="ellipse">
                <a:avLst/>
              </a:prstGeom>
              <a:solidFill>
                <a:schemeClr val="tx1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51" name="Oval 950">
                <a:extLst>
                  <a:ext uri="{FF2B5EF4-FFF2-40B4-BE49-F238E27FC236}">
                    <a16:creationId xmlns:a16="http://schemas.microsoft.com/office/drawing/2014/main" id="{8304CC34-E3CA-4EE3-B631-94C433A52AD2}"/>
                  </a:ext>
                </a:extLst>
              </p:cNvPr>
              <p:cNvSpPr/>
              <p:nvPr/>
            </p:nvSpPr>
            <p:spPr>
              <a:xfrm>
                <a:off x="18079027" y="1733221"/>
                <a:ext cx="213320" cy="218109"/>
              </a:xfrm>
              <a:prstGeom prst="ellipse">
                <a:avLst/>
              </a:prstGeom>
              <a:solidFill>
                <a:schemeClr val="tx1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52" name="Oval 951">
                <a:extLst>
                  <a:ext uri="{FF2B5EF4-FFF2-40B4-BE49-F238E27FC236}">
                    <a16:creationId xmlns:a16="http://schemas.microsoft.com/office/drawing/2014/main" id="{2EB07663-1CA2-4026-BB2B-3BE964A725DF}"/>
                  </a:ext>
                </a:extLst>
              </p:cNvPr>
              <p:cNvSpPr/>
              <p:nvPr/>
            </p:nvSpPr>
            <p:spPr>
              <a:xfrm>
                <a:off x="18292347" y="1728925"/>
                <a:ext cx="213320" cy="218108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53" name="Oval 952">
                <a:extLst>
                  <a:ext uri="{FF2B5EF4-FFF2-40B4-BE49-F238E27FC236}">
                    <a16:creationId xmlns:a16="http://schemas.microsoft.com/office/drawing/2014/main" id="{FF1C5AD4-2789-48D2-B53F-6DF524C16DB0}"/>
                  </a:ext>
                </a:extLst>
              </p:cNvPr>
              <p:cNvSpPr/>
              <p:nvPr/>
            </p:nvSpPr>
            <p:spPr>
              <a:xfrm>
                <a:off x="17865707" y="1991711"/>
                <a:ext cx="213320" cy="218110"/>
              </a:xfrm>
              <a:prstGeom prst="ellipse">
                <a:avLst/>
              </a:prstGeom>
              <a:solidFill>
                <a:schemeClr val="tx1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54" name="Oval 953">
                <a:extLst>
                  <a:ext uri="{FF2B5EF4-FFF2-40B4-BE49-F238E27FC236}">
                    <a16:creationId xmlns:a16="http://schemas.microsoft.com/office/drawing/2014/main" id="{BE646603-7CA5-4BC6-B3D6-681DE673ECA0}"/>
                  </a:ext>
                </a:extLst>
              </p:cNvPr>
              <p:cNvSpPr/>
              <p:nvPr/>
            </p:nvSpPr>
            <p:spPr>
              <a:xfrm>
                <a:off x="18079027" y="1991710"/>
                <a:ext cx="213320" cy="218109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55" name="Oval 954">
                <a:extLst>
                  <a:ext uri="{FF2B5EF4-FFF2-40B4-BE49-F238E27FC236}">
                    <a16:creationId xmlns:a16="http://schemas.microsoft.com/office/drawing/2014/main" id="{CAF3D193-5B83-4F0A-8452-F8BAD5343A1A}"/>
                  </a:ext>
                </a:extLst>
              </p:cNvPr>
              <p:cNvSpPr/>
              <p:nvPr/>
            </p:nvSpPr>
            <p:spPr>
              <a:xfrm>
                <a:off x="18292347" y="1987414"/>
                <a:ext cx="213320" cy="218108"/>
              </a:xfrm>
              <a:prstGeom prst="ellipse">
                <a:avLst/>
              </a:prstGeom>
              <a:solidFill>
                <a:schemeClr val="tx1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56" name="Oval 955">
                <a:extLst>
                  <a:ext uri="{FF2B5EF4-FFF2-40B4-BE49-F238E27FC236}">
                    <a16:creationId xmlns:a16="http://schemas.microsoft.com/office/drawing/2014/main" id="{B0FFAAD7-0687-4ABD-8B55-A776214AE61A}"/>
                  </a:ext>
                </a:extLst>
              </p:cNvPr>
              <p:cNvSpPr/>
              <p:nvPr/>
            </p:nvSpPr>
            <p:spPr>
              <a:xfrm>
                <a:off x="17865707" y="2254787"/>
                <a:ext cx="213320" cy="218110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57" name="Oval 956">
                <a:extLst>
                  <a:ext uri="{FF2B5EF4-FFF2-40B4-BE49-F238E27FC236}">
                    <a16:creationId xmlns:a16="http://schemas.microsoft.com/office/drawing/2014/main" id="{D0A101BB-19DD-40D0-8251-9DC79E62157C}"/>
                  </a:ext>
                </a:extLst>
              </p:cNvPr>
              <p:cNvSpPr/>
              <p:nvPr/>
            </p:nvSpPr>
            <p:spPr>
              <a:xfrm>
                <a:off x="18079027" y="2254786"/>
                <a:ext cx="213320" cy="218109"/>
              </a:xfrm>
              <a:prstGeom prst="ellipse">
                <a:avLst/>
              </a:prstGeom>
              <a:solidFill>
                <a:schemeClr val="tx1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58" name="Oval 957">
                <a:extLst>
                  <a:ext uri="{FF2B5EF4-FFF2-40B4-BE49-F238E27FC236}">
                    <a16:creationId xmlns:a16="http://schemas.microsoft.com/office/drawing/2014/main" id="{4070764E-F3F2-4A82-A8E8-A25DA8D83C52}"/>
                  </a:ext>
                </a:extLst>
              </p:cNvPr>
              <p:cNvSpPr/>
              <p:nvPr/>
            </p:nvSpPr>
            <p:spPr>
              <a:xfrm>
                <a:off x="18292347" y="2250490"/>
                <a:ext cx="213320" cy="218108"/>
              </a:xfrm>
              <a:prstGeom prst="ellipse">
                <a:avLst/>
              </a:prstGeom>
              <a:solidFill>
                <a:schemeClr val="tx1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942" name="Group 941">
              <a:extLst>
                <a:ext uri="{FF2B5EF4-FFF2-40B4-BE49-F238E27FC236}">
                  <a16:creationId xmlns:a16="http://schemas.microsoft.com/office/drawing/2014/main" id="{59997860-B083-413D-AA95-ADE8C2105D98}"/>
                </a:ext>
              </a:extLst>
            </p:cNvPr>
            <p:cNvGrpSpPr/>
            <p:nvPr/>
          </p:nvGrpSpPr>
          <p:grpSpPr>
            <a:xfrm>
              <a:off x="16560353" y="1346758"/>
              <a:ext cx="639960" cy="222407"/>
              <a:chOff x="16560353" y="1346758"/>
              <a:chExt cx="639960" cy="222407"/>
            </a:xfrm>
          </p:grpSpPr>
          <p:sp>
            <p:nvSpPr>
              <p:cNvPr id="947" name="Oval 946">
                <a:extLst>
                  <a:ext uri="{FF2B5EF4-FFF2-40B4-BE49-F238E27FC236}">
                    <a16:creationId xmlns:a16="http://schemas.microsoft.com/office/drawing/2014/main" id="{AA66C4CD-ED46-4A21-B9A9-B74DBD2F13FF}"/>
                  </a:ext>
                </a:extLst>
              </p:cNvPr>
              <p:cNvSpPr/>
              <p:nvPr/>
            </p:nvSpPr>
            <p:spPr>
              <a:xfrm>
                <a:off x="16560353" y="1351055"/>
                <a:ext cx="213320" cy="218110"/>
              </a:xfrm>
              <a:prstGeom prst="ellipse">
                <a:avLst/>
              </a:prstGeom>
              <a:solidFill>
                <a:schemeClr val="tx1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48" name="Oval 947">
                <a:extLst>
                  <a:ext uri="{FF2B5EF4-FFF2-40B4-BE49-F238E27FC236}">
                    <a16:creationId xmlns:a16="http://schemas.microsoft.com/office/drawing/2014/main" id="{8B763D71-8A22-4FF8-9586-75D68F7B886B}"/>
                  </a:ext>
                </a:extLst>
              </p:cNvPr>
              <p:cNvSpPr/>
              <p:nvPr/>
            </p:nvSpPr>
            <p:spPr>
              <a:xfrm>
                <a:off x="16773673" y="1351054"/>
                <a:ext cx="213320" cy="218109"/>
              </a:xfrm>
              <a:prstGeom prst="ellipse">
                <a:avLst/>
              </a:prstGeom>
              <a:solidFill>
                <a:schemeClr val="tx1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49" name="Oval 948">
                <a:extLst>
                  <a:ext uri="{FF2B5EF4-FFF2-40B4-BE49-F238E27FC236}">
                    <a16:creationId xmlns:a16="http://schemas.microsoft.com/office/drawing/2014/main" id="{ADB12E15-8B95-4AF6-B689-189A32DD3873}"/>
                  </a:ext>
                </a:extLst>
              </p:cNvPr>
              <p:cNvSpPr/>
              <p:nvPr/>
            </p:nvSpPr>
            <p:spPr>
              <a:xfrm>
                <a:off x="16986993" y="1346758"/>
                <a:ext cx="213320" cy="218108"/>
              </a:xfrm>
              <a:prstGeom prst="ellipse">
                <a:avLst/>
              </a:prstGeom>
              <a:solidFill>
                <a:schemeClr val="tx1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76155">
                  <a:defRPr/>
                </a:pPr>
                <a:endParaRPr lang="sv-SE" sz="833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943" name="Rectangle: Rounded Corners 942">
              <a:extLst>
                <a:ext uri="{FF2B5EF4-FFF2-40B4-BE49-F238E27FC236}">
                  <a16:creationId xmlns:a16="http://schemas.microsoft.com/office/drawing/2014/main" id="{FF921034-EFDE-4E60-90C7-C1103AE17BB9}"/>
                </a:ext>
              </a:extLst>
            </p:cNvPr>
            <p:cNvSpPr/>
            <p:nvPr/>
          </p:nvSpPr>
          <p:spPr>
            <a:xfrm>
              <a:off x="16182894" y="713695"/>
              <a:ext cx="1017418" cy="46474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68" dirty="0"/>
                <a:t>M+3</a:t>
              </a:r>
            </a:p>
          </p:txBody>
        </p:sp>
        <p:sp>
          <p:nvSpPr>
            <p:cNvPr id="944" name="Rectangle: Rounded Corners 943">
              <a:extLst>
                <a:ext uri="{FF2B5EF4-FFF2-40B4-BE49-F238E27FC236}">
                  <a16:creationId xmlns:a16="http://schemas.microsoft.com/office/drawing/2014/main" id="{F91ADFE2-6F92-4F01-A2AB-B5428F79147B}"/>
                </a:ext>
              </a:extLst>
            </p:cNvPr>
            <p:cNvSpPr/>
            <p:nvPr/>
          </p:nvSpPr>
          <p:spPr>
            <a:xfrm>
              <a:off x="17780861" y="701135"/>
              <a:ext cx="1134365" cy="46474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68" dirty="0"/>
                <a:t>M+0</a:t>
              </a:r>
            </a:p>
          </p:txBody>
        </p:sp>
        <p:sp>
          <p:nvSpPr>
            <p:cNvPr id="945" name="Rectangle: Rounded Corners 944">
              <a:extLst>
                <a:ext uri="{FF2B5EF4-FFF2-40B4-BE49-F238E27FC236}">
                  <a16:creationId xmlns:a16="http://schemas.microsoft.com/office/drawing/2014/main" id="{ABCE7311-C3D4-4DEE-A37E-9D2E3A87B9DE}"/>
                </a:ext>
              </a:extLst>
            </p:cNvPr>
            <p:cNvSpPr/>
            <p:nvPr/>
          </p:nvSpPr>
          <p:spPr>
            <a:xfrm>
              <a:off x="18643539" y="2302804"/>
              <a:ext cx="1094455" cy="46474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68" dirty="0"/>
                <a:t>M+1</a:t>
              </a:r>
            </a:p>
          </p:txBody>
        </p:sp>
        <p:sp>
          <p:nvSpPr>
            <p:cNvPr id="946" name="Rectangle: Rounded Corners 945">
              <a:extLst>
                <a:ext uri="{FF2B5EF4-FFF2-40B4-BE49-F238E27FC236}">
                  <a16:creationId xmlns:a16="http://schemas.microsoft.com/office/drawing/2014/main" id="{0839F9B8-3A61-46E2-9392-04D1A6082B29}"/>
                </a:ext>
              </a:extLst>
            </p:cNvPr>
            <p:cNvSpPr/>
            <p:nvPr/>
          </p:nvSpPr>
          <p:spPr>
            <a:xfrm>
              <a:off x="15357074" y="2825161"/>
              <a:ext cx="1112255" cy="46474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68" dirty="0"/>
                <a:t>M+2</a:t>
              </a:r>
            </a:p>
          </p:txBody>
        </p:sp>
      </p:grpSp>
      <p:cxnSp>
        <p:nvCxnSpPr>
          <p:cNvPr id="975" name="Straight Arrow Connector 974">
            <a:extLst>
              <a:ext uri="{FF2B5EF4-FFF2-40B4-BE49-F238E27FC236}">
                <a16:creationId xmlns:a16="http://schemas.microsoft.com/office/drawing/2014/main" id="{B51DDC09-6438-4D0C-8D41-4765B4482869}"/>
              </a:ext>
            </a:extLst>
          </p:cNvPr>
          <p:cNvCxnSpPr>
            <a:cxnSpLocks/>
          </p:cNvCxnSpPr>
          <p:nvPr/>
        </p:nvCxnSpPr>
        <p:spPr>
          <a:xfrm>
            <a:off x="2055355" y="3521465"/>
            <a:ext cx="96225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9" name="TextBox 978">
            <a:extLst>
              <a:ext uri="{FF2B5EF4-FFF2-40B4-BE49-F238E27FC236}">
                <a16:creationId xmlns:a16="http://schemas.microsoft.com/office/drawing/2014/main" id="{C114BA72-2075-4DE8-97E9-F783EE571B4B}"/>
              </a:ext>
            </a:extLst>
          </p:cNvPr>
          <p:cNvSpPr txBox="1"/>
          <p:nvPr/>
        </p:nvSpPr>
        <p:spPr>
          <a:xfrm>
            <a:off x="9518102" y="-52406"/>
            <a:ext cx="2193742" cy="1084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149" dirty="0"/>
              <a:t>Mass </a:t>
            </a:r>
            <a:r>
              <a:rPr lang="en-GB" sz="2149" dirty="0" err="1"/>
              <a:t>Isotopomer</a:t>
            </a:r>
            <a:r>
              <a:rPr lang="en-GB" sz="2149" dirty="0"/>
              <a:t> </a:t>
            </a:r>
            <a:br>
              <a:rPr lang="en-GB" sz="2149" dirty="0"/>
            </a:br>
            <a:r>
              <a:rPr lang="en-GB" sz="2149" dirty="0"/>
              <a:t>Distribution</a:t>
            </a:r>
            <a:br>
              <a:rPr lang="en-GB" sz="2149" dirty="0"/>
            </a:br>
            <a:r>
              <a:rPr lang="en-GB" sz="2149" dirty="0"/>
              <a:t>(MID) </a:t>
            </a:r>
          </a:p>
        </p:txBody>
      </p:sp>
      <p:sp>
        <p:nvSpPr>
          <p:cNvPr id="983" name="Arrow: Left-Right 982">
            <a:extLst>
              <a:ext uri="{FF2B5EF4-FFF2-40B4-BE49-F238E27FC236}">
                <a16:creationId xmlns:a16="http://schemas.microsoft.com/office/drawing/2014/main" id="{524EDCC8-352D-4E08-A1C1-901DC2A22EF0}"/>
              </a:ext>
            </a:extLst>
          </p:cNvPr>
          <p:cNvSpPr/>
          <p:nvPr/>
        </p:nvSpPr>
        <p:spPr>
          <a:xfrm>
            <a:off x="8431747" y="569777"/>
            <a:ext cx="515697" cy="236727"/>
          </a:xfrm>
          <a:prstGeom prst="leftRightArrow">
            <a:avLst>
              <a:gd name="adj1" fmla="val 50000"/>
              <a:gd name="adj2" fmla="val 5786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79"/>
          </a:p>
        </p:txBody>
      </p:sp>
      <p:sp>
        <p:nvSpPr>
          <p:cNvPr id="1002" name="Plus Sign 1001">
            <a:extLst>
              <a:ext uri="{FF2B5EF4-FFF2-40B4-BE49-F238E27FC236}">
                <a16:creationId xmlns:a16="http://schemas.microsoft.com/office/drawing/2014/main" id="{D48F660E-EA13-46F1-8EBB-6DB23997F50E}"/>
              </a:ext>
            </a:extLst>
          </p:cNvPr>
          <p:cNvSpPr/>
          <p:nvPr/>
        </p:nvSpPr>
        <p:spPr>
          <a:xfrm>
            <a:off x="10150307" y="2164851"/>
            <a:ext cx="446654" cy="446654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79"/>
          </a:p>
        </p:txBody>
      </p:sp>
      <p:sp>
        <p:nvSpPr>
          <p:cNvPr id="1004" name="TextBox 1003">
            <a:extLst>
              <a:ext uri="{FF2B5EF4-FFF2-40B4-BE49-F238E27FC236}">
                <a16:creationId xmlns:a16="http://schemas.microsoft.com/office/drawing/2014/main" id="{AE09C51F-2628-4A90-B914-C0F92C9A3E33}"/>
              </a:ext>
            </a:extLst>
          </p:cNvPr>
          <p:cNvSpPr txBox="1"/>
          <p:nvPr/>
        </p:nvSpPr>
        <p:spPr>
          <a:xfrm>
            <a:off x="4294623" y="3504551"/>
            <a:ext cx="1417980" cy="39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54" dirty="0"/>
              <a:t>Cell system</a:t>
            </a:r>
            <a:endParaRPr lang="en-GB" sz="2149" dirty="0"/>
          </a:p>
        </p:txBody>
      </p:sp>
      <p:grpSp>
        <p:nvGrpSpPr>
          <p:cNvPr id="1017" name="Flux System">
            <a:extLst>
              <a:ext uri="{FF2B5EF4-FFF2-40B4-BE49-F238E27FC236}">
                <a16:creationId xmlns:a16="http://schemas.microsoft.com/office/drawing/2014/main" id="{F5C8872A-DEEF-4143-8EE6-1EF3E4250D79}"/>
              </a:ext>
            </a:extLst>
          </p:cNvPr>
          <p:cNvGrpSpPr/>
          <p:nvPr/>
        </p:nvGrpSpPr>
        <p:grpSpPr>
          <a:xfrm>
            <a:off x="3076463" y="4195637"/>
            <a:ext cx="4586159" cy="2491781"/>
            <a:chOff x="6338278" y="3020427"/>
            <a:chExt cx="9452337" cy="3044986"/>
          </a:xfrm>
        </p:grpSpPr>
        <p:grpSp>
          <p:nvGrpSpPr>
            <p:cNvPr id="1018" name="Flux arrows">
              <a:extLst>
                <a:ext uri="{FF2B5EF4-FFF2-40B4-BE49-F238E27FC236}">
                  <a16:creationId xmlns:a16="http://schemas.microsoft.com/office/drawing/2014/main" id="{F7CD2F8A-E4FC-42B7-A83D-FCA57036E48E}"/>
                </a:ext>
              </a:extLst>
            </p:cNvPr>
            <p:cNvGrpSpPr/>
            <p:nvPr/>
          </p:nvGrpSpPr>
          <p:grpSpPr>
            <a:xfrm>
              <a:off x="7993868" y="3020427"/>
              <a:ext cx="5978053" cy="3002094"/>
              <a:chOff x="1841220" y="957283"/>
              <a:chExt cx="7769505" cy="3816057"/>
            </a:xfrm>
          </p:grpSpPr>
          <p:cxnSp>
            <p:nvCxnSpPr>
              <p:cNvPr id="1046" name="A --&gt; B">
                <a:extLst>
                  <a:ext uri="{FF2B5EF4-FFF2-40B4-BE49-F238E27FC236}">
                    <a16:creationId xmlns:a16="http://schemas.microsoft.com/office/drawing/2014/main" id="{13D4A7DA-419C-44AA-8EFB-9D8F9C61B6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41220" y="2062593"/>
                <a:ext cx="1909199" cy="13097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7" name="Straight Arrow Connector 1046">
                <a:extLst>
                  <a:ext uri="{FF2B5EF4-FFF2-40B4-BE49-F238E27FC236}">
                    <a16:creationId xmlns:a16="http://schemas.microsoft.com/office/drawing/2014/main" id="{59330123-A020-4D65-98A5-BEB3B7E17EAF}"/>
                  </a:ext>
                </a:extLst>
              </p:cNvPr>
              <p:cNvCxnSpPr/>
              <p:nvPr/>
            </p:nvCxnSpPr>
            <p:spPr>
              <a:xfrm>
                <a:off x="4291362" y="2415896"/>
                <a:ext cx="24927" cy="1898512"/>
              </a:xfrm>
              <a:prstGeom prst="straightConnector1">
                <a:avLst/>
              </a:prstGeom>
              <a:ln w="762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48" name="B+C--&gt;D+E">
                <a:extLst>
                  <a:ext uri="{FF2B5EF4-FFF2-40B4-BE49-F238E27FC236}">
                    <a16:creationId xmlns:a16="http://schemas.microsoft.com/office/drawing/2014/main" id="{DA09BC60-1CD5-4ACD-A39B-1F3CAE72FA06}"/>
                  </a:ext>
                </a:extLst>
              </p:cNvPr>
              <p:cNvGrpSpPr/>
              <p:nvPr/>
            </p:nvGrpSpPr>
            <p:grpSpPr>
              <a:xfrm>
                <a:off x="4551876" y="957283"/>
                <a:ext cx="3032138" cy="3816057"/>
                <a:chOff x="4551876" y="957283"/>
                <a:chExt cx="3032138" cy="3816057"/>
              </a:xfrm>
            </p:grpSpPr>
            <p:cxnSp>
              <p:nvCxnSpPr>
                <p:cNvPr id="1052" name="Straight Arrow Connector 1051">
                  <a:extLst>
                    <a:ext uri="{FF2B5EF4-FFF2-40B4-BE49-F238E27FC236}">
                      <a16:creationId xmlns:a16="http://schemas.microsoft.com/office/drawing/2014/main" id="{91BAF979-CA68-4222-8BFD-A2954DAE6F7D}"/>
                    </a:ext>
                  </a:extLst>
                </p:cNvPr>
                <p:cNvCxnSpPr/>
                <p:nvPr/>
              </p:nvCxnSpPr>
              <p:spPr>
                <a:xfrm flipV="1">
                  <a:off x="4739885" y="2343150"/>
                  <a:ext cx="2217652" cy="2077968"/>
                </a:xfrm>
                <a:prstGeom prst="straightConnector1">
                  <a:avLst/>
                </a:prstGeom>
                <a:ln w="7620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53" name="Straight Arrow Connector 1052">
                  <a:extLst>
                    <a:ext uri="{FF2B5EF4-FFF2-40B4-BE49-F238E27FC236}">
                      <a16:creationId xmlns:a16="http://schemas.microsoft.com/office/drawing/2014/main" id="{7854925A-F031-42CC-A4F8-1F93FD36FFB0}"/>
                    </a:ext>
                  </a:extLst>
                </p:cNvPr>
                <p:cNvCxnSpPr/>
                <p:nvPr/>
              </p:nvCxnSpPr>
              <p:spPr>
                <a:xfrm flipH="1">
                  <a:off x="7574517" y="3827683"/>
                  <a:ext cx="9497" cy="341090"/>
                </a:xfrm>
                <a:prstGeom prst="straightConnector1">
                  <a:avLst/>
                </a:prstGeom>
                <a:ln w="7620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54" name="Arc 1053">
                  <a:extLst>
                    <a:ext uri="{FF2B5EF4-FFF2-40B4-BE49-F238E27FC236}">
                      <a16:creationId xmlns:a16="http://schemas.microsoft.com/office/drawing/2014/main" id="{CA2032C9-ECF4-405F-B1FC-F1CA9702951A}"/>
                    </a:ext>
                  </a:extLst>
                </p:cNvPr>
                <p:cNvSpPr/>
                <p:nvPr/>
              </p:nvSpPr>
              <p:spPr>
                <a:xfrm rot="9811380">
                  <a:off x="4551876" y="957283"/>
                  <a:ext cx="2261837" cy="2236815"/>
                </a:xfrm>
                <a:prstGeom prst="arc">
                  <a:avLst>
                    <a:gd name="adj1" fmla="val 16474130"/>
                    <a:gd name="adj2" fmla="val 0"/>
                  </a:avLst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238078">
                    <a:defRPr/>
                  </a:pPr>
                  <a:endParaRPr lang="sv-SE" sz="833" dirty="0">
                    <a:solidFill>
                      <a:srgbClr val="0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55" name="Arc 1054">
                  <a:extLst>
                    <a:ext uri="{FF2B5EF4-FFF2-40B4-BE49-F238E27FC236}">
                      <a16:creationId xmlns:a16="http://schemas.microsoft.com/office/drawing/2014/main" id="{C8C8DCD3-932C-4E18-B4B6-00153DC5438D}"/>
                    </a:ext>
                  </a:extLst>
                </p:cNvPr>
                <p:cNvSpPr/>
                <p:nvPr/>
              </p:nvSpPr>
              <p:spPr>
                <a:xfrm rot="19487608">
                  <a:off x="5761766" y="2935014"/>
                  <a:ext cx="1819275" cy="1838326"/>
                </a:xfrm>
                <a:prstGeom prst="arc">
                  <a:avLst>
                    <a:gd name="adj1" fmla="val 17113744"/>
                    <a:gd name="adj2" fmla="val 2159096"/>
                  </a:avLst>
                </a:prstGeom>
                <a:ln w="76200">
                  <a:solidFill>
                    <a:srgbClr val="C0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238078">
                    <a:defRPr/>
                  </a:pPr>
                  <a:endParaRPr lang="sv-SE" sz="833" dirty="0">
                    <a:solidFill>
                      <a:srgbClr val="000000"/>
                    </a:solidFill>
                    <a:latin typeface="Calibri" panose="020F0502020204030204"/>
                  </a:endParaRPr>
                </a:p>
              </p:txBody>
            </p:sp>
          </p:grpSp>
          <p:cxnSp>
            <p:nvCxnSpPr>
              <p:cNvPr id="1049" name="B--&gt;D">
                <a:extLst>
                  <a:ext uri="{FF2B5EF4-FFF2-40B4-BE49-F238E27FC236}">
                    <a16:creationId xmlns:a16="http://schemas.microsoft.com/office/drawing/2014/main" id="{FD4C7AD1-6B6A-4F58-866D-6C3063CC8851}"/>
                  </a:ext>
                </a:extLst>
              </p:cNvPr>
              <p:cNvCxnSpPr/>
              <p:nvPr/>
            </p:nvCxnSpPr>
            <p:spPr>
              <a:xfrm>
                <a:off x="4848225" y="1947654"/>
                <a:ext cx="1973370" cy="0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0" name="D--&gt;B">
                <a:extLst>
                  <a:ext uri="{FF2B5EF4-FFF2-40B4-BE49-F238E27FC236}">
                    <a16:creationId xmlns:a16="http://schemas.microsoft.com/office/drawing/2014/main" id="{840ADE96-6BCD-4D48-BDDE-33682FB877D8}"/>
                  </a:ext>
                </a:extLst>
              </p:cNvPr>
              <p:cNvCxnSpPr/>
              <p:nvPr/>
            </p:nvCxnSpPr>
            <p:spPr>
              <a:xfrm flipH="1">
                <a:off x="4848225" y="2210901"/>
                <a:ext cx="1973372" cy="0"/>
              </a:xfrm>
              <a:prstGeom prst="straightConnector1">
                <a:avLst/>
              </a:prstGeom>
              <a:ln w="762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1" name="D--&gt;F">
                <a:extLst>
                  <a:ext uri="{FF2B5EF4-FFF2-40B4-BE49-F238E27FC236}">
                    <a16:creationId xmlns:a16="http://schemas.microsoft.com/office/drawing/2014/main" id="{EB1393AD-6C32-4DF6-9BE0-B264B2A9D803}"/>
                  </a:ext>
                </a:extLst>
              </p:cNvPr>
              <p:cNvCxnSpPr/>
              <p:nvPr/>
            </p:nvCxnSpPr>
            <p:spPr>
              <a:xfrm>
                <a:off x="7938169" y="2061954"/>
                <a:ext cx="1672556" cy="0"/>
              </a:xfrm>
              <a:prstGeom prst="straightConnector1">
                <a:avLst/>
              </a:prstGeom>
              <a:ln w="762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19" name="A">
              <a:extLst>
                <a:ext uri="{FF2B5EF4-FFF2-40B4-BE49-F238E27FC236}">
                  <a16:creationId xmlns:a16="http://schemas.microsoft.com/office/drawing/2014/main" id="{F1158CCD-ABE4-4935-9708-4D56395940A5}"/>
                </a:ext>
              </a:extLst>
            </p:cNvPr>
            <p:cNvSpPr txBox="1"/>
            <p:nvPr/>
          </p:nvSpPr>
          <p:spPr>
            <a:xfrm>
              <a:off x="7328502" y="3515614"/>
              <a:ext cx="640452" cy="480319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 defTabSz="238078">
                <a:defRPr/>
              </a:pPr>
              <a:r>
                <a:rPr lang="sv-SE" sz="1954" dirty="0">
                  <a:solidFill>
                    <a:srgbClr val="000000"/>
                  </a:solidFill>
                  <a:latin typeface="Calibri" panose="020F0502020204030204"/>
                </a:rPr>
                <a:t>A</a:t>
              </a:r>
            </a:p>
          </p:txBody>
        </p:sp>
        <p:sp>
          <p:nvSpPr>
            <p:cNvPr id="1023" name="B">
              <a:extLst>
                <a:ext uri="{FF2B5EF4-FFF2-40B4-BE49-F238E27FC236}">
                  <a16:creationId xmlns:a16="http://schemas.microsoft.com/office/drawing/2014/main" id="{E76460A9-2FC4-4A8E-A3B8-22EE7F68AD80}"/>
                </a:ext>
              </a:extLst>
            </p:cNvPr>
            <p:cNvSpPr txBox="1"/>
            <p:nvPr/>
          </p:nvSpPr>
          <p:spPr>
            <a:xfrm>
              <a:off x="9554185" y="3515614"/>
              <a:ext cx="640452" cy="480319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 defTabSz="238078">
                <a:defRPr/>
              </a:pPr>
              <a:r>
                <a:rPr lang="sv-SE" sz="1954" dirty="0">
                  <a:solidFill>
                    <a:srgbClr val="000000"/>
                  </a:solidFill>
                  <a:latin typeface="Calibri" panose="020F0502020204030204"/>
                </a:rPr>
                <a:t>B</a:t>
              </a:r>
            </a:p>
          </p:txBody>
        </p:sp>
        <p:sp>
          <p:nvSpPr>
            <p:cNvPr id="1025" name="D">
              <a:extLst>
                <a:ext uri="{FF2B5EF4-FFF2-40B4-BE49-F238E27FC236}">
                  <a16:creationId xmlns:a16="http://schemas.microsoft.com/office/drawing/2014/main" id="{F07B1BFE-2B05-4D98-8DEE-B3E4613D3B77}"/>
                </a:ext>
              </a:extLst>
            </p:cNvPr>
            <p:cNvSpPr txBox="1"/>
            <p:nvPr/>
          </p:nvSpPr>
          <p:spPr>
            <a:xfrm>
              <a:off x="11933945" y="3516397"/>
              <a:ext cx="640452" cy="480319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 defTabSz="238078">
                <a:defRPr/>
              </a:pPr>
              <a:r>
                <a:rPr lang="sv-SE" sz="1954" dirty="0">
                  <a:solidFill>
                    <a:srgbClr val="000000"/>
                  </a:solidFill>
                  <a:latin typeface="Calibri" panose="020F0502020204030204"/>
                </a:rPr>
                <a:t>D</a:t>
              </a:r>
            </a:p>
          </p:txBody>
        </p:sp>
        <p:sp>
          <p:nvSpPr>
            <p:cNvPr id="1027" name="F">
              <a:extLst>
                <a:ext uri="{FF2B5EF4-FFF2-40B4-BE49-F238E27FC236}">
                  <a16:creationId xmlns:a16="http://schemas.microsoft.com/office/drawing/2014/main" id="{241B63B5-F051-4E98-9D89-8E3BC97561C3}"/>
                </a:ext>
              </a:extLst>
            </p:cNvPr>
            <p:cNvSpPr txBox="1"/>
            <p:nvPr/>
          </p:nvSpPr>
          <p:spPr>
            <a:xfrm>
              <a:off x="14215633" y="3527184"/>
              <a:ext cx="274346" cy="480319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 defTabSz="238078">
                <a:defRPr/>
              </a:pPr>
              <a:r>
                <a:rPr lang="sv-SE" sz="1954" dirty="0">
                  <a:solidFill>
                    <a:srgbClr val="000000"/>
                  </a:solidFill>
                  <a:latin typeface="Calibri" panose="020F0502020204030204"/>
                </a:rPr>
                <a:t>F</a:t>
              </a:r>
            </a:p>
          </p:txBody>
        </p:sp>
        <p:sp>
          <p:nvSpPr>
            <p:cNvPr id="1029" name="E">
              <a:extLst>
                <a:ext uri="{FF2B5EF4-FFF2-40B4-BE49-F238E27FC236}">
                  <a16:creationId xmlns:a16="http://schemas.microsoft.com/office/drawing/2014/main" id="{68A4F5FE-DD9F-43E9-952C-2D7584CBC94B}"/>
                </a:ext>
              </a:extLst>
            </p:cNvPr>
            <p:cNvSpPr txBox="1"/>
            <p:nvPr/>
          </p:nvSpPr>
          <p:spPr>
            <a:xfrm>
              <a:off x="12130083" y="5563389"/>
              <a:ext cx="550256" cy="480319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 defTabSz="238078">
                <a:defRPr/>
              </a:pPr>
              <a:r>
                <a:rPr lang="sv-SE" sz="1954" dirty="0">
                  <a:solidFill>
                    <a:srgbClr val="000000"/>
                  </a:solidFill>
                  <a:latin typeface="Calibri" panose="020F0502020204030204"/>
                </a:rPr>
                <a:t>E</a:t>
              </a:r>
            </a:p>
          </p:txBody>
        </p:sp>
        <p:sp>
          <p:nvSpPr>
            <p:cNvPr id="1031" name="C">
              <a:extLst>
                <a:ext uri="{FF2B5EF4-FFF2-40B4-BE49-F238E27FC236}">
                  <a16:creationId xmlns:a16="http://schemas.microsoft.com/office/drawing/2014/main" id="{CE7302F9-DDA3-43F7-B2BC-B6B8C1C262EE}"/>
                </a:ext>
              </a:extLst>
            </p:cNvPr>
            <p:cNvSpPr txBox="1"/>
            <p:nvPr/>
          </p:nvSpPr>
          <p:spPr>
            <a:xfrm>
              <a:off x="9632743" y="5585094"/>
              <a:ext cx="640452" cy="480319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 defTabSz="238078">
                <a:defRPr/>
              </a:pPr>
              <a:r>
                <a:rPr lang="sv-SE" sz="1954" dirty="0">
                  <a:solidFill>
                    <a:srgbClr val="000000"/>
                  </a:solidFill>
                  <a:latin typeface="Calibri" panose="020F0502020204030204"/>
                </a:rPr>
                <a:t>C</a:t>
              </a:r>
            </a:p>
          </p:txBody>
        </p:sp>
        <p:cxnSp>
          <p:nvCxnSpPr>
            <p:cNvPr id="1033" name="A --&gt; B">
              <a:extLst>
                <a:ext uri="{FF2B5EF4-FFF2-40B4-BE49-F238E27FC236}">
                  <a16:creationId xmlns:a16="http://schemas.microsoft.com/office/drawing/2014/main" id="{D8847DB4-566E-4A1E-9A7F-5A1AAA5292D6}"/>
                </a:ext>
              </a:extLst>
            </p:cNvPr>
            <p:cNvCxnSpPr>
              <a:cxnSpLocks/>
            </p:cNvCxnSpPr>
            <p:nvPr/>
          </p:nvCxnSpPr>
          <p:spPr>
            <a:xfrm>
              <a:off x="6338278" y="3909525"/>
              <a:ext cx="900715" cy="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4" name="A --&gt; B">
              <a:extLst>
                <a:ext uri="{FF2B5EF4-FFF2-40B4-BE49-F238E27FC236}">
                  <a16:creationId xmlns:a16="http://schemas.microsoft.com/office/drawing/2014/main" id="{BCFD002D-B76A-4C44-9B07-A742DD8ADF7A}"/>
                </a:ext>
              </a:extLst>
            </p:cNvPr>
            <p:cNvCxnSpPr>
              <a:cxnSpLocks/>
            </p:cNvCxnSpPr>
            <p:nvPr/>
          </p:nvCxnSpPr>
          <p:spPr>
            <a:xfrm>
              <a:off x="14724598" y="3881303"/>
              <a:ext cx="1066017" cy="0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8" name="TextBox 427">
                <a:extLst>
                  <a:ext uri="{FF2B5EF4-FFF2-40B4-BE49-F238E27FC236}">
                    <a16:creationId xmlns:a16="http://schemas.microsoft.com/office/drawing/2014/main" id="{C65423DC-055A-4625-A364-8FCAD5B08951}"/>
                  </a:ext>
                </a:extLst>
              </p:cNvPr>
              <p:cNvSpPr txBox="1"/>
              <p:nvPr/>
            </p:nvSpPr>
            <p:spPr>
              <a:xfrm>
                <a:off x="5927189" y="3018430"/>
                <a:ext cx="6521785" cy="4582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2638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638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sv-SE" sz="2638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v-SE" sz="2638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sv-SE" sz="2638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sv-SE" sz="2638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v-SE" sz="2638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sSub>
                        <m:sSubPr>
                          <m:ctrlPr>
                            <a:rPr lang="sv-SE" sz="2638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638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sv-SE" sz="2638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v-SE" sz="2638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sv-SE" sz="2638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sv-SE" sz="2638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v-SE" sz="2638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638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sv-SE" sz="2638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v-SE" sz="2638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sv-SE" sz="2638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sv-SE" sz="2638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v-SE" sz="2638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sSub>
                        <m:sSubPr>
                          <m:ctrlPr>
                            <a:rPr lang="sv-SE" sz="2638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638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sv-SE" sz="2638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v-SE" sz="2638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sv-SE" sz="2638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sv-SE" sz="2638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sv-SE" sz="2638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v-SE" sz="2638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sv-SE" sz="2638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sv-SE" sz="2638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  <m:r>
                            <a:rPr lang="sv-SE" sz="2638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sv-SE" sz="2638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2638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sv-SE" sz="2638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sv-SE" sz="2638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sv-SE" sz="2638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sv-SE" sz="2638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2638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sv-SE" sz="2638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sz="2638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br>
                  <a:rPr lang="en-GB" sz="2638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sv-SE" sz="2638" dirty="0"/>
              </a:p>
            </p:txBody>
          </p:sp>
        </mc:Choice>
        <mc:Fallback xmlns="">
          <p:sp>
            <p:nvSpPr>
              <p:cNvPr id="428" name="TextBox 427">
                <a:extLst>
                  <a:ext uri="{FF2B5EF4-FFF2-40B4-BE49-F238E27FC236}">
                    <a16:creationId xmlns:a16="http://schemas.microsoft.com/office/drawing/2014/main" id="{C65423DC-055A-4625-A364-8FCAD5B08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189" y="3018430"/>
                <a:ext cx="6521785" cy="4582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1" name="Group 360">
            <a:extLst>
              <a:ext uri="{FF2B5EF4-FFF2-40B4-BE49-F238E27FC236}">
                <a16:creationId xmlns:a16="http://schemas.microsoft.com/office/drawing/2014/main" id="{6C3CE225-EE57-4A6E-92A3-AE212D165191}"/>
              </a:ext>
            </a:extLst>
          </p:cNvPr>
          <p:cNvGrpSpPr/>
          <p:nvPr/>
        </p:nvGrpSpPr>
        <p:grpSpPr>
          <a:xfrm>
            <a:off x="8040348" y="4330276"/>
            <a:ext cx="3989752" cy="2458104"/>
            <a:chOff x="14010415" y="8674444"/>
            <a:chExt cx="6074608" cy="3838674"/>
          </a:xfrm>
        </p:grpSpPr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9CF93A76-4F13-4F9E-A267-C1D1E5710C66}"/>
                </a:ext>
              </a:extLst>
            </p:cNvPr>
            <p:cNvSpPr txBox="1"/>
            <p:nvPr/>
          </p:nvSpPr>
          <p:spPr>
            <a:xfrm>
              <a:off x="14349494" y="8674444"/>
              <a:ext cx="265864" cy="5669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223342">
                <a:defRPr/>
              </a:pPr>
              <a:r>
                <a:rPr lang="sv-SE" sz="1759" dirty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  <a:endParaRPr lang="en-GB" sz="1759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7D30AE97-20C4-4650-9810-DB69A6BC8F8D}"/>
                </a:ext>
              </a:extLst>
            </p:cNvPr>
            <p:cNvSpPr txBox="1"/>
            <p:nvPr/>
          </p:nvSpPr>
          <p:spPr>
            <a:xfrm>
              <a:off x="14010415" y="10151163"/>
              <a:ext cx="824735" cy="5669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223342">
                <a:defRPr/>
              </a:pPr>
              <a:r>
                <a:rPr lang="sv-SE" sz="1759" dirty="0">
                  <a:solidFill>
                    <a:prstClr val="black"/>
                  </a:solidFill>
                  <a:latin typeface="Calibri" panose="020F0502020204030204"/>
                </a:rPr>
                <a:t>0.5</a:t>
              </a:r>
              <a:endParaRPr lang="en-GB" sz="1759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13910C1C-F298-4DCC-973A-9277E758F8EA}"/>
                </a:ext>
              </a:extLst>
            </p:cNvPr>
            <p:cNvSpPr txBox="1"/>
            <p:nvPr/>
          </p:nvSpPr>
          <p:spPr>
            <a:xfrm>
              <a:off x="14349494" y="11641547"/>
              <a:ext cx="265864" cy="5669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223342">
                <a:defRPr/>
              </a:pPr>
              <a:r>
                <a:rPr lang="sv-SE" sz="1759" dirty="0">
                  <a:solidFill>
                    <a:prstClr val="black"/>
                  </a:solidFill>
                  <a:latin typeface="Calibri" panose="020F0502020204030204"/>
                </a:rPr>
                <a:t>0</a:t>
              </a:r>
              <a:endParaRPr lang="en-GB" sz="1759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id="{A7D4D690-161D-4111-9A26-AD04F73A6E41}"/>
                </a:ext>
              </a:extLst>
            </p:cNvPr>
            <p:cNvSpPr txBox="1"/>
            <p:nvPr/>
          </p:nvSpPr>
          <p:spPr>
            <a:xfrm>
              <a:off x="14935314" y="11946163"/>
              <a:ext cx="1063250" cy="5669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223342">
                <a:defRPr/>
              </a:pPr>
              <a:r>
                <a:rPr lang="sv-SE" sz="1759" dirty="0">
                  <a:solidFill>
                    <a:prstClr val="black"/>
                  </a:solidFill>
                  <a:latin typeface="Calibri" panose="020F0502020204030204"/>
                </a:rPr>
                <a:t>M+0</a:t>
              </a:r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AE5B57C5-F7D7-451E-9EEB-201B49F410B3}"/>
                </a:ext>
              </a:extLst>
            </p:cNvPr>
            <p:cNvSpPr txBox="1"/>
            <p:nvPr/>
          </p:nvSpPr>
          <p:spPr>
            <a:xfrm>
              <a:off x="16254324" y="11946164"/>
              <a:ext cx="1063250" cy="5669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223342">
                <a:defRPr/>
              </a:pPr>
              <a:r>
                <a:rPr lang="sv-SE" sz="1759" dirty="0">
                  <a:solidFill>
                    <a:prstClr val="black"/>
                  </a:solidFill>
                  <a:latin typeface="Calibri" panose="020F0502020204030204"/>
                </a:rPr>
                <a:t>M+1</a:t>
              </a:r>
            </a:p>
          </p:txBody>
        </p:sp>
        <p:sp>
          <p:nvSpPr>
            <p:cNvPr id="367" name="TextBox 366">
              <a:extLst>
                <a:ext uri="{FF2B5EF4-FFF2-40B4-BE49-F238E27FC236}">
                  <a16:creationId xmlns:a16="http://schemas.microsoft.com/office/drawing/2014/main" id="{CD1E2495-2203-4D60-8D92-33A100CD21D3}"/>
                </a:ext>
              </a:extLst>
            </p:cNvPr>
            <p:cNvSpPr txBox="1"/>
            <p:nvPr/>
          </p:nvSpPr>
          <p:spPr>
            <a:xfrm>
              <a:off x="17524866" y="11946168"/>
              <a:ext cx="1147041" cy="5669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223342">
                <a:defRPr/>
              </a:pPr>
              <a:r>
                <a:rPr lang="sv-SE" sz="1759" dirty="0">
                  <a:solidFill>
                    <a:prstClr val="black"/>
                  </a:solidFill>
                  <a:latin typeface="Calibri" panose="020F0502020204030204"/>
                </a:rPr>
                <a:t>M+2</a:t>
              </a:r>
            </a:p>
          </p:txBody>
        </p:sp>
        <p:pic>
          <p:nvPicPr>
            <p:cNvPr id="369" name="Graphic 368">
              <a:extLst>
                <a:ext uri="{FF2B5EF4-FFF2-40B4-BE49-F238E27FC236}">
                  <a16:creationId xmlns:a16="http://schemas.microsoft.com/office/drawing/2014/main" id="{AD65D750-2AAC-475B-BFFA-306BE4898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4742221" y="8945592"/>
              <a:ext cx="5342802" cy="3013711"/>
            </a:xfrm>
            <a:prstGeom prst="rect">
              <a:avLst/>
            </a:prstGeom>
          </p:spPr>
        </p:pic>
        <p:sp>
          <p:nvSpPr>
            <p:cNvPr id="368" name="TextBox 367">
              <a:extLst>
                <a:ext uri="{FF2B5EF4-FFF2-40B4-BE49-F238E27FC236}">
                  <a16:creationId xmlns:a16="http://schemas.microsoft.com/office/drawing/2014/main" id="{41685521-C123-4E35-942C-566662688245}"/>
                </a:ext>
              </a:extLst>
            </p:cNvPr>
            <p:cNvSpPr txBox="1"/>
            <p:nvPr/>
          </p:nvSpPr>
          <p:spPr>
            <a:xfrm>
              <a:off x="18883957" y="11945671"/>
              <a:ext cx="1074915" cy="5669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223342">
                <a:defRPr/>
              </a:pPr>
              <a:r>
                <a:rPr lang="sv-SE" sz="1759" dirty="0">
                  <a:solidFill>
                    <a:prstClr val="black"/>
                  </a:solidFill>
                  <a:latin typeface="Calibri" panose="020F0502020204030204"/>
                </a:rPr>
                <a:t>M+3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0" name="TextBox 369">
                  <a:extLst>
                    <a:ext uri="{FF2B5EF4-FFF2-40B4-BE49-F238E27FC236}">
                      <a16:creationId xmlns:a16="http://schemas.microsoft.com/office/drawing/2014/main" id="{C362C88C-BF91-495E-B03F-11493AD8976C}"/>
                    </a:ext>
                  </a:extLst>
                </p:cNvPr>
                <p:cNvSpPr txBox="1"/>
                <p:nvPr/>
              </p:nvSpPr>
              <p:spPr>
                <a:xfrm>
                  <a:off x="16592675" y="10031947"/>
                  <a:ext cx="450839" cy="51648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223342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149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2149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149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GB" sz="2149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370" name="TextBox 369">
                  <a:extLst>
                    <a:ext uri="{FF2B5EF4-FFF2-40B4-BE49-F238E27FC236}">
                      <a16:creationId xmlns:a16="http://schemas.microsoft.com/office/drawing/2014/main" id="{C362C88C-BF91-495E-B03F-11493AD897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92675" y="10031947"/>
                  <a:ext cx="450839" cy="516484"/>
                </a:xfrm>
                <a:prstGeom prst="rect">
                  <a:avLst/>
                </a:prstGeom>
                <a:blipFill>
                  <a:blip r:embed="rId14"/>
                  <a:stretch>
                    <a:fillRect l="-12245" r="-8163" b="-148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1" name="TextBox 370">
                  <a:extLst>
                    <a:ext uri="{FF2B5EF4-FFF2-40B4-BE49-F238E27FC236}">
                      <a16:creationId xmlns:a16="http://schemas.microsoft.com/office/drawing/2014/main" id="{A557A7AA-7704-4FE9-9144-D32133737D48}"/>
                    </a:ext>
                  </a:extLst>
                </p:cNvPr>
                <p:cNvSpPr txBox="1"/>
                <p:nvPr/>
              </p:nvSpPr>
              <p:spPr>
                <a:xfrm>
                  <a:off x="18351044" y="9345748"/>
                  <a:ext cx="1039135" cy="51648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223342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GB" sz="2149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GB" sz="2149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2149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149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en-GB" sz="2149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v-SE" sz="2149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sz="2149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2149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371" name="TextBox 370">
                  <a:extLst>
                    <a:ext uri="{FF2B5EF4-FFF2-40B4-BE49-F238E27FC236}">
                      <a16:creationId xmlns:a16="http://schemas.microsoft.com/office/drawing/2014/main" id="{A557A7AA-7704-4FE9-9144-D32133737D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51044" y="9345748"/>
                  <a:ext cx="1039135" cy="516484"/>
                </a:xfrm>
                <a:prstGeom prst="rect">
                  <a:avLst/>
                </a:prstGeom>
                <a:blipFill>
                  <a:blip r:embed="rId15"/>
                  <a:stretch>
                    <a:fillRect l="-5357" t="-22222" r="-17857" b="-3518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2" name="TextBox 371">
                  <a:extLst>
                    <a:ext uri="{FF2B5EF4-FFF2-40B4-BE49-F238E27FC236}">
                      <a16:creationId xmlns:a16="http://schemas.microsoft.com/office/drawing/2014/main" id="{F1BD62B4-152F-498C-A7C9-1B8358FDF5AA}"/>
                    </a:ext>
                  </a:extLst>
                </p:cNvPr>
                <p:cNvSpPr txBox="1"/>
                <p:nvPr/>
              </p:nvSpPr>
              <p:spPr>
                <a:xfrm>
                  <a:off x="17261152" y="9289505"/>
                  <a:ext cx="448203" cy="51648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223342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149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149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2149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GB" sz="2149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372" name="TextBox 371">
                  <a:extLst>
                    <a:ext uri="{FF2B5EF4-FFF2-40B4-BE49-F238E27FC236}">
                      <a16:creationId xmlns:a16="http://schemas.microsoft.com/office/drawing/2014/main" id="{F1BD62B4-152F-498C-A7C9-1B8358FDF5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61152" y="9289505"/>
                  <a:ext cx="448203" cy="516484"/>
                </a:xfrm>
                <a:prstGeom prst="rect">
                  <a:avLst/>
                </a:prstGeom>
                <a:blipFill>
                  <a:blip r:embed="rId16"/>
                  <a:stretch>
                    <a:fillRect l="-12500" r="-8333" b="-148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3" name="Straight Arrow Connector 372">
              <a:extLst>
                <a:ext uri="{FF2B5EF4-FFF2-40B4-BE49-F238E27FC236}">
                  <a16:creationId xmlns:a16="http://schemas.microsoft.com/office/drawing/2014/main" id="{92254CE5-4A3E-487D-94C3-AFF0590F09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432653" y="10097307"/>
              <a:ext cx="345456" cy="62539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Arrow Connector 373">
              <a:extLst>
                <a:ext uri="{FF2B5EF4-FFF2-40B4-BE49-F238E27FC236}">
                  <a16:creationId xmlns:a16="http://schemas.microsoft.com/office/drawing/2014/main" id="{F09C6076-3A58-4054-AD47-4C9AF889E8A7}"/>
                </a:ext>
              </a:extLst>
            </p:cNvPr>
            <p:cNvCxnSpPr>
              <a:cxnSpLocks/>
            </p:cNvCxnSpPr>
            <p:nvPr/>
          </p:nvCxnSpPr>
          <p:spPr>
            <a:xfrm>
              <a:off x="17680215" y="10008469"/>
              <a:ext cx="222960" cy="56833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Arrow Connector 374">
              <a:extLst>
                <a:ext uri="{FF2B5EF4-FFF2-40B4-BE49-F238E27FC236}">
                  <a16:creationId xmlns:a16="http://schemas.microsoft.com/office/drawing/2014/main" id="{5A75E8D3-BCF7-4B67-BDC4-8F4E0CD25490}"/>
                </a:ext>
              </a:extLst>
            </p:cNvPr>
            <p:cNvCxnSpPr>
              <a:cxnSpLocks/>
            </p:cNvCxnSpPr>
            <p:nvPr/>
          </p:nvCxnSpPr>
          <p:spPr>
            <a:xfrm>
              <a:off x="17120126" y="10676387"/>
              <a:ext cx="575115" cy="47123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Arrow: Down 2">
            <a:extLst>
              <a:ext uri="{FF2B5EF4-FFF2-40B4-BE49-F238E27FC236}">
                <a16:creationId xmlns:a16="http://schemas.microsoft.com/office/drawing/2014/main" id="{1454E5AD-B94D-4023-81CC-FDD77631D45B}"/>
              </a:ext>
            </a:extLst>
          </p:cNvPr>
          <p:cNvSpPr/>
          <p:nvPr/>
        </p:nvSpPr>
        <p:spPr>
          <a:xfrm>
            <a:off x="10176632" y="3717929"/>
            <a:ext cx="420448" cy="72501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1" name="Picture 340">
            <a:extLst>
              <a:ext uri="{FF2B5EF4-FFF2-40B4-BE49-F238E27FC236}">
                <a16:creationId xmlns:a16="http://schemas.microsoft.com/office/drawing/2014/main" id="{D85BB170-5C0C-476A-BC2C-882BBC2305E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911" y="4324820"/>
            <a:ext cx="2698782" cy="2574810"/>
          </a:xfrm>
          <a:prstGeom prst="rect">
            <a:avLst/>
          </a:prstGeom>
        </p:spPr>
      </p:pic>
      <p:sp>
        <p:nvSpPr>
          <p:cNvPr id="343" name="Arrow: Down 342">
            <a:extLst>
              <a:ext uri="{FF2B5EF4-FFF2-40B4-BE49-F238E27FC236}">
                <a16:creationId xmlns:a16="http://schemas.microsoft.com/office/drawing/2014/main" id="{3581A023-CC23-447A-B1EC-E7CAA4911DAF}"/>
              </a:ext>
            </a:extLst>
          </p:cNvPr>
          <p:cNvSpPr/>
          <p:nvPr/>
        </p:nvSpPr>
        <p:spPr>
          <a:xfrm rot="5400000">
            <a:off x="7382073" y="5393102"/>
            <a:ext cx="529226" cy="72501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4" name="Arrow: Down 343">
            <a:extLst>
              <a:ext uri="{FF2B5EF4-FFF2-40B4-BE49-F238E27FC236}">
                <a16:creationId xmlns:a16="http://schemas.microsoft.com/office/drawing/2014/main" id="{5A302FA1-C1F5-4A08-8E10-F872231FC09F}"/>
              </a:ext>
            </a:extLst>
          </p:cNvPr>
          <p:cNvSpPr/>
          <p:nvPr/>
        </p:nvSpPr>
        <p:spPr>
          <a:xfrm rot="5400000">
            <a:off x="2902198" y="5380495"/>
            <a:ext cx="529226" cy="72501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Graphic 1" descr="Microscope with solid fill">
            <a:extLst>
              <a:ext uri="{FF2B5EF4-FFF2-40B4-BE49-F238E27FC236}">
                <a16:creationId xmlns:a16="http://schemas.microsoft.com/office/drawing/2014/main" id="{50FDE442-A5D4-E145-4D78-00BA98BB6F3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40153" y="289477"/>
            <a:ext cx="428848" cy="4288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BEE55E-EB0B-F0B0-4E9B-79B91C505ADE}"/>
              </a:ext>
            </a:extLst>
          </p:cNvPr>
          <p:cNvSpPr txBox="1"/>
          <p:nvPr/>
        </p:nvSpPr>
        <p:spPr>
          <a:xfrm>
            <a:off x="504525" y="306308"/>
            <a:ext cx="2486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Experimental Data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D2F9E37-E05C-A509-2BB7-0BD00088EDDF}"/>
              </a:ext>
            </a:extLst>
          </p:cNvPr>
          <p:cNvGrpSpPr/>
          <p:nvPr/>
        </p:nvGrpSpPr>
        <p:grpSpPr>
          <a:xfrm>
            <a:off x="6742650" y="2386399"/>
            <a:ext cx="596582" cy="590625"/>
            <a:chOff x="6704917" y="11819"/>
            <a:chExt cx="596582" cy="590625"/>
          </a:xfrm>
        </p:grpSpPr>
        <p:pic>
          <p:nvPicPr>
            <p:cNvPr id="6" name="Graphic 5" descr="Computer with solid fill">
              <a:extLst>
                <a:ext uri="{FF2B5EF4-FFF2-40B4-BE49-F238E27FC236}">
                  <a16:creationId xmlns:a16="http://schemas.microsoft.com/office/drawing/2014/main" id="{5BEDD944-EB75-C61C-B155-0B82192D4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710874" y="11819"/>
              <a:ext cx="590625" cy="5906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B98EABB-070D-685E-26AC-7A9D343C59DB}"/>
                    </a:ext>
                  </a:extLst>
                </p:cNvPr>
                <p:cNvSpPr txBox="1"/>
                <p:nvPr>
                  <p:custDataLst>
                    <p:tags r:id="rId1"/>
                  </p:custDataLst>
                </p:nvPr>
              </p:nvSpPr>
              <p:spPr>
                <a:xfrm>
                  <a:off x="6704917" y="176170"/>
                  <a:ext cx="403215" cy="17536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en-GB" sz="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sv-SE" sz="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den>
                        </m:f>
                        <m:r>
                          <a:rPr lang="en-GB" sz="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=…</m:t>
                        </m:r>
                      </m:oMath>
                    </m:oMathPara>
                  </a14:m>
                  <a:endParaRPr lang="en-SE" sz="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0BAC6420-2201-743D-F90A-ED88D5B961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2"/>
                  </p:custDataLst>
                </p:nvPr>
              </p:nvSpPr>
              <p:spPr>
                <a:xfrm>
                  <a:off x="6704917" y="176170"/>
                  <a:ext cx="403215" cy="175369"/>
                </a:xfrm>
                <a:prstGeom prst="rect">
                  <a:avLst/>
                </a:prstGeom>
                <a:blipFill>
                  <a:blip r:embed="rId23"/>
                  <a:stretch>
                    <a:fillRect t="-6897" b="-1724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DC608BB-1503-E4D8-8BA8-15D7DD96AD04}"/>
              </a:ext>
            </a:extLst>
          </p:cNvPr>
          <p:cNvSpPr txBox="1"/>
          <p:nvPr/>
        </p:nvSpPr>
        <p:spPr>
          <a:xfrm>
            <a:off x="7399592" y="2450878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271221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2" grpId="0" animBg="1"/>
      <p:bldP spid="428" grpId="0"/>
      <p:bldP spid="3" grpId="0" animBg="1"/>
      <p:bldP spid="343" grpId="0" animBg="1"/>
      <p:bldP spid="344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v=0"/>
              <p:cNvSpPr txBox="1"/>
              <p:nvPr/>
            </p:nvSpPr>
            <p:spPr>
              <a:xfrm>
                <a:off x="203927" y="5992941"/>
                <a:ext cx="12702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sv-SE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acc>
                        <m:accPr>
                          <m:chr m:val="̅"/>
                          <m:ctrlPr>
                            <a:rPr lang="sv-SE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sv-SE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sv-SE" sz="2400" dirty="0"/>
              </a:p>
            </p:txBody>
          </p:sp>
        </mc:Choice>
        <mc:Fallback xmlns="">
          <p:sp>
            <p:nvSpPr>
              <p:cNvPr id="5" name="Sv=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27" y="5992941"/>
                <a:ext cx="1270220" cy="369332"/>
              </a:xfrm>
              <a:prstGeom prst="rect">
                <a:avLst/>
              </a:prstGeom>
              <a:blipFill>
                <a:blip r:embed="rId2"/>
                <a:stretch>
                  <a:fillRect l="-4785" r="-5263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v"/>
              <p:cNvSpPr txBox="1"/>
              <p:nvPr/>
            </p:nvSpPr>
            <p:spPr>
              <a:xfrm>
                <a:off x="10784699" y="2837474"/>
                <a:ext cx="1166601" cy="2061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v-SE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sv-S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sv-S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sv-S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sv-S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sv-SE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sv-S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sv-SE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sv-S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sv-SE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sv-S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sv-SE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sv-S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sv-SE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sv-S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sv-SE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6" name="v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4699" y="2837474"/>
                <a:ext cx="1166601" cy="20610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v=0 expanded"/>
              <p:cNvSpPr txBox="1"/>
              <p:nvPr/>
            </p:nvSpPr>
            <p:spPr>
              <a:xfrm>
                <a:off x="2293398" y="5647911"/>
                <a:ext cx="3635675" cy="1059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sv-SE" sz="2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sv-SE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</m:t>
                            </m:r>
                            <m:sSub>
                              <m:sSubPr>
                                <m:ctrlPr>
                                  <a:rPr lang="sv-SE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mr>
                        <m:mr>
                          <m:e>
                            <m: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sSub>
                              <m:sSubPr>
                                <m:ctrlPr>
                                  <a:rPr lang="sv-SE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  <m: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mr>
                      </m:m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10" name="Sv=0 expanded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398" y="5647911"/>
                <a:ext cx="3635675" cy="10593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v=Nu"/>
              <p:cNvSpPr/>
              <p:nvPr/>
            </p:nvSpPr>
            <p:spPr>
              <a:xfrm>
                <a:off x="10537870" y="5946775"/>
                <a:ext cx="15331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v-SE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v-SE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sv-SE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v-SE" sz="2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sv-SE" sz="2400" i="1">
                          <a:latin typeface="Cambria Math" panose="02040503050406030204" pitchFamily="18" charset="0"/>
                        </a:rPr>
                        <m:t>∗</m:t>
                      </m:r>
                      <m:acc>
                        <m:accPr>
                          <m:chr m:val="̅"/>
                          <m:ctrlPr>
                            <a:rPr lang="sv-SE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v-SE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13" name="v=Nu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7870" y="5946775"/>
                <a:ext cx="1533112" cy="461665"/>
              </a:xfrm>
              <a:prstGeom prst="rect">
                <a:avLst/>
              </a:prstGeom>
              <a:blipFill>
                <a:blip r:embed="rId5"/>
                <a:stretch>
                  <a:fillRect r="-191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"/>
          <p:cNvSpPr/>
          <p:nvPr/>
        </p:nvSpPr>
        <p:spPr>
          <a:xfrm>
            <a:off x="9812970" y="6026923"/>
            <a:ext cx="633743" cy="30136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S Table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6375497"/>
                  </p:ext>
                </p:extLst>
              </p:nvPr>
            </p:nvGraphicFramePr>
            <p:xfrm>
              <a:off x="306231" y="2524972"/>
              <a:ext cx="5040000" cy="256032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72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284762"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v-S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sv-SE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v-S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sv-SE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v-S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sv-SE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v-S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sv-SE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v-S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sv-SE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v-S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sv-SE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47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b="1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-1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34286755"/>
                      </a:ext>
                    </a:extLst>
                  </a:tr>
                  <a:tr h="2847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b="1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847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b="1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47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b="1" dirty="0">
                              <a:solidFill>
                                <a:schemeClr val="tx1"/>
                              </a:solidFill>
                            </a:rPr>
                            <a:t>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847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b="1" dirty="0">
                              <a:solidFill>
                                <a:schemeClr val="tx1"/>
                              </a:solidFill>
                            </a:rPr>
                            <a:t>E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72531750"/>
                      </a:ext>
                    </a:extLst>
                  </a:tr>
                  <a:tr h="2847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b="1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058269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S Table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6375497"/>
                  </p:ext>
                </p:extLst>
              </p:nvPr>
            </p:nvGraphicFramePr>
            <p:xfrm>
              <a:off x="306231" y="2524972"/>
              <a:ext cx="5040000" cy="256032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72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99160" r="-496639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00847" r="-400847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00847" r="-300847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00847" r="-200847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96639" r="-99160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601695" b="-6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b="1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-1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3428675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b="1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b="1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b="1" dirty="0">
                              <a:solidFill>
                                <a:schemeClr val="tx1"/>
                              </a:solidFill>
                            </a:rPr>
                            <a:t>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b="1" dirty="0">
                              <a:solidFill>
                                <a:schemeClr val="tx1"/>
                              </a:solidFill>
                            </a:rPr>
                            <a:t>E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7253175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b="1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0582692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Double Bracket"/>
          <p:cNvSpPr/>
          <p:nvPr/>
        </p:nvSpPr>
        <p:spPr>
          <a:xfrm>
            <a:off x="1178768" y="3283674"/>
            <a:ext cx="3962400" cy="1108979"/>
          </a:xfrm>
          <a:prstGeom prst="bracketPair">
            <a:avLst>
              <a:gd name="adj" fmla="val 3177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"/>
              <p:cNvSpPr txBox="1"/>
              <p:nvPr/>
            </p:nvSpPr>
            <p:spPr>
              <a:xfrm>
                <a:off x="6076294" y="3379706"/>
                <a:ext cx="458875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sv-S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sv-S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sv-S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12" name="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294" y="3379706"/>
                <a:ext cx="4588757" cy="9766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">
            <a:extLst>
              <a:ext uri="{FF2B5EF4-FFF2-40B4-BE49-F238E27FC236}">
                <a16:creationId xmlns:a16="http://schemas.microsoft.com/office/drawing/2014/main" id="{DC214710-81D7-404C-B6D2-10380428FE8D}"/>
              </a:ext>
            </a:extLst>
          </p:cNvPr>
          <p:cNvSpPr/>
          <p:nvPr/>
        </p:nvSpPr>
        <p:spPr>
          <a:xfrm>
            <a:off x="6072492" y="6026923"/>
            <a:ext cx="633743" cy="30136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77AF96-217B-4CE3-B1D2-A26768D2D076}"/>
              </a:ext>
            </a:extLst>
          </p:cNvPr>
          <p:cNvSpPr/>
          <p:nvPr/>
        </p:nvSpPr>
        <p:spPr>
          <a:xfrm>
            <a:off x="382638" y="-3242"/>
            <a:ext cx="33466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latin typeface="+mj-lt"/>
              </a:rPr>
              <a:t>Stoichiometry</a:t>
            </a:r>
          </a:p>
        </p:txBody>
      </p:sp>
      <p:cxnSp>
        <p:nvCxnSpPr>
          <p:cNvPr id="34" name="A --&gt; B">
            <a:extLst>
              <a:ext uri="{FF2B5EF4-FFF2-40B4-BE49-F238E27FC236}">
                <a16:creationId xmlns:a16="http://schemas.microsoft.com/office/drawing/2014/main" id="{DB0564C4-9174-4333-981E-74E097836283}"/>
              </a:ext>
            </a:extLst>
          </p:cNvPr>
          <p:cNvCxnSpPr/>
          <p:nvPr/>
        </p:nvCxnSpPr>
        <p:spPr>
          <a:xfrm flipV="1">
            <a:off x="839366" y="1179143"/>
            <a:ext cx="1152280" cy="55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9EE0EE0-5AF9-4327-AE86-17C0D4B3E8BC}"/>
              </a:ext>
            </a:extLst>
          </p:cNvPr>
          <p:cNvCxnSpPr/>
          <p:nvPr/>
        </p:nvCxnSpPr>
        <p:spPr>
          <a:xfrm>
            <a:off x="2122912" y="1329390"/>
            <a:ext cx="15045" cy="7988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urved Connector 15">
            <a:extLst>
              <a:ext uri="{FF2B5EF4-FFF2-40B4-BE49-F238E27FC236}">
                <a16:creationId xmlns:a16="http://schemas.microsoft.com/office/drawing/2014/main" id="{BAC0AF3A-0211-4222-8D65-A0EC547B218D}"/>
              </a:ext>
            </a:extLst>
          </p:cNvPr>
          <p:cNvCxnSpPr/>
          <p:nvPr/>
        </p:nvCxnSpPr>
        <p:spPr>
          <a:xfrm rot="5400000">
            <a:off x="1553941" y="1231425"/>
            <a:ext cx="471006" cy="666936"/>
          </a:xfrm>
          <a:prstGeom prst="curvedConnector2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6" name="B+C--&gt;D+E">
            <a:extLst>
              <a:ext uri="{FF2B5EF4-FFF2-40B4-BE49-F238E27FC236}">
                <a16:creationId xmlns:a16="http://schemas.microsoft.com/office/drawing/2014/main" id="{4C728F50-2849-4CE0-AAAE-BBB04C038E6B}"/>
              </a:ext>
            </a:extLst>
          </p:cNvPr>
          <p:cNvGrpSpPr/>
          <p:nvPr/>
        </p:nvGrpSpPr>
        <p:grpSpPr>
          <a:xfrm>
            <a:off x="2308136" y="762307"/>
            <a:ext cx="1613618" cy="1624334"/>
            <a:chOff x="4598256" y="1068163"/>
            <a:chExt cx="2673586" cy="3860403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B410518-D054-4675-A544-8CBB267B9E37}"/>
                </a:ext>
              </a:extLst>
            </p:cNvPr>
            <p:cNvCxnSpPr/>
            <p:nvPr/>
          </p:nvCxnSpPr>
          <p:spPr>
            <a:xfrm flipV="1">
              <a:off x="4739885" y="2343150"/>
              <a:ext cx="2217652" cy="207796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353EC533-08C3-410D-BB1D-E96895F73552}"/>
                </a:ext>
              </a:extLst>
            </p:cNvPr>
            <p:cNvCxnSpPr>
              <a:cxnSpLocks/>
            </p:cNvCxnSpPr>
            <p:nvPr/>
          </p:nvCxnSpPr>
          <p:spPr>
            <a:xfrm>
              <a:off x="7192338" y="3651824"/>
              <a:ext cx="0" cy="516950"/>
            </a:xfrm>
            <a:prstGeom prst="straightConnector1">
              <a:avLst/>
            </a:prstGeom>
            <a:ln w="603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69B95192-2646-4A4A-B90E-0642900074AE}"/>
                </a:ext>
              </a:extLst>
            </p:cNvPr>
            <p:cNvSpPr/>
            <p:nvPr/>
          </p:nvSpPr>
          <p:spPr>
            <a:xfrm rot="9811380">
              <a:off x="4598256" y="1068163"/>
              <a:ext cx="2261837" cy="2236815"/>
            </a:xfrm>
            <a:prstGeom prst="arc">
              <a:avLst>
                <a:gd name="adj1" fmla="val 15669294"/>
                <a:gd name="adj2" fmla="val 480222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C4C25C7D-BCD4-43F4-8DBA-FE35D490BF59}"/>
                </a:ext>
              </a:extLst>
            </p:cNvPr>
            <p:cNvSpPr/>
            <p:nvPr/>
          </p:nvSpPr>
          <p:spPr>
            <a:xfrm rot="19487608">
              <a:off x="5452566" y="3090242"/>
              <a:ext cx="1819276" cy="1838324"/>
            </a:xfrm>
            <a:prstGeom prst="arc">
              <a:avLst>
                <a:gd name="adj1" fmla="val 16200000"/>
                <a:gd name="adj2" fmla="val 1136790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cxnSp>
        <p:nvCxnSpPr>
          <p:cNvPr id="37" name="B--&gt;D">
            <a:extLst>
              <a:ext uri="{FF2B5EF4-FFF2-40B4-BE49-F238E27FC236}">
                <a16:creationId xmlns:a16="http://schemas.microsoft.com/office/drawing/2014/main" id="{85B7D72D-58E5-42E2-A6F3-E5ABDDF1D008}"/>
              </a:ext>
            </a:extLst>
          </p:cNvPr>
          <p:cNvCxnSpPr/>
          <p:nvPr/>
        </p:nvCxnSpPr>
        <p:spPr>
          <a:xfrm>
            <a:off x="2459002" y="1132369"/>
            <a:ext cx="119100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D--&gt;B">
            <a:extLst>
              <a:ext uri="{FF2B5EF4-FFF2-40B4-BE49-F238E27FC236}">
                <a16:creationId xmlns:a16="http://schemas.microsoft.com/office/drawing/2014/main" id="{D129E5F5-59BE-4716-BE30-1F10EEBE77CC}"/>
              </a:ext>
            </a:extLst>
          </p:cNvPr>
          <p:cNvCxnSpPr/>
          <p:nvPr/>
        </p:nvCxnSpPr>
        <p:spPr>
          <a:xfrm flipH="1">
            <a:off x="2459002" y="1243135"/>
            <a:ext cx="119101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D--&gt;F">
            <a:extLst>
              <a:ext uri="{FF2B5EF4-FFF2-40B4-BE49-F238E27FC236}">
                <a16:creationId xmlns:a16="http://schemas.microsoft.com/office/drawing/2014/main" id="{072393D8-3155-489D-97C4-835918B95506}"/>
              </a:ext>
            </a:extLst>
          </p:cNvPr>
          <p:cNvCxnSpPr/>
          <p:nvPr/>
        </p:nvCxnSpPr>
        <p:spPr>
          <a:xfrm>
            <a:off x="4040511" y="1184223"/>
            <a:ext cx="100945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615C10-0D5F-4F07-B919-338B4EAFA7EF}"/>
              </a:ext>
            </a:extLst>
          </p:cNvPr>
          <p:cNvGrpSpPr/>
          <p:nvPr/>
        </p:nvGrpSpPr>
        <p:grpSpPr>
          <a:xfrm>
            <a:off x="382638" y="765223"/>
            <a:ext cx="5095433" cy="1736905"/>
            <a:chOff x="1920823" y="2973077"/>
            <a:chExt cx="8442565" cy="4127941"/>
          </a:xfrm>
        </p:grpSpPr>
        <p:sp>
          <p:nvSpPr>
            <p:cNvPr id="19" name="A">
              <a:extLst>
                <a:ext uri="{FF2B5EF4-FFF2-40B4-BE49-F238E27FC236}">
                  <a16:creationId xmlns:a16="http://schemas.microsoft.com/office/drawing/2014/main" id="{5489DE39-089D-417F-B8D9-14E33430BFB7}"/>
                </a:ext>
              </a:extLst>
            </p:cNvPr>
            <p:cNvSpPr txBox="1"/>
            <p:nvPr/>
          </p:nvSpPr>
          <p:spPr>
            <a:xfrm>
              <a:off x="1920823" y="3454416"/>
              <a:ext cx="832378" cy="950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dirty="0"/>
                <a:t>A</a:t>
              </a:r>
            </a:p>
          </p:txBody>
        </p:sp>
        <p:sp>
          <p:nvSpPr>
            <p:cNvPr id="20" name="B">
              <a:extLst>
                <a:ext uri="{FF2B5EF4-FFF2-40B4-BE49-F238E27FC236}">
                  <a16:creationId xmlns:a16="http://schemas.microsoft.com/office/drawing/2014/main" id="{5EFFD033-230A-4AF7-9F7A-FDE8DC4819F6}"/>
                </a:ext>
              </a:extLst>
            </p:cNvPr>
            <p:cNvSpPr txBox="1"/>
            <p:nvPr/>
          </p:nvSpPr>
          <p:spPr>
            <a:xfrm>
              <a:off x="4516087" y="3484680"/>
              <a:ext cx="832378" cy="950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dirty="0"/>
                <a:t>B</a:t>
              </a:r>
            </a:p>
          </p:txBody>
        </p:sp>
        <p:sp>
          <p:nvSpPr>
            <p:cNvPr id="21" name="D">
              <a:extLst>
                <a:ext uri="{FF2B5EF4-FFF2-40B4-BE49-F238E27FC236}">
                  <a16:creationId xmlns:a16="http://schemas.microsoft.com/office/drawing/2014/main" id="{E1605BCC-43A7-43ED-9D78-4EB9C028BB51}"/>
                </a:ext>
              </a:extLst>
            </p:cNvPr>
            <p:cNvSpPr txBox="1"/>
            <p:nvPr/>
          </p:nvSpPr>
          <p:spPr>
            <a:xfrm>
              <a:off x="7282917" y="3474717"/>
              <a:ext cx="832378" cy="950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dirty="0"/>
                <a:t>D</a:t>
              </a:r>
            </a:p>
          </p:txBody>
        </p:sp>
        <p:sp>
          <p:nvSpPr>
            <p:cNvPr id="22" name="F">
              <a:extLst>
                <a:ext uri="{FF2B5EF4-FFF2-40B4-BE49-F238E27FC236}">
                  <a16:creationId xmlns:a16="http://schemas.microsoft.com/office/drawing/2014/main" id="{8F8DAA42-B62F-4E70-B5A8-7B7E4BECDA7F}"/>
                </a:ext>
              </a:extLst>
            </p:cNvPr>
            <p:cNvSpPr txBox="1"/>
            <p:nvPr/>
          </p:nvSpPr>
          <p:spPr>
            <a:xfrm>
              <a:off x="9531010" y="3454416"/>
              <a:ext cx="832378" cy="950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dirty="0"/>
                <a:t>F</a:t>
              </a:r>
            </a:p>
          </p:txBody>
        </p:sp>
        <p:sp>
          <p:nvSpPr>
            <p:cNvPr id="23" name="E">
              <a:extLst>
                <a:ext uri="{FF2B5EF4-FFF2-40B4-BE49-F238E27FC236}">
                  <a16:creationId xmlns:a16="http://schemas.microsoft.com/office/drawing/2014/main" id="{F7E28E74-3849-41A1-8D13-0239E4C3F0D1}"/>
                </a:ext>
              </a:extLst>
            </p:cNvPr>
            <p:cNvSpPr txBox="1"/>
            <p:nvPr/>
          </p:nvSpPr>
          <p:spPr>
            <a:xfrm>
              <a:off x="7358804" y="6120862"/>
              <a:ext cx="715153" cy="950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dirty="0"/>
                <a:t>E</a:t>
              </a:r>
            </a:p>
          </p:txBody>
        </p:sp>
        <p:sp>
          <p:nvSpPr>
            <p:cNvPr id="24" name="x2">
              <a:extLst>
                <a:ext uri="{FF2B5EF4-FFF2-40B4-BE49-F238E27FC236}">
                  <a16:creationId xmlns:a16="http://schemas.microsoft.com/office/drawing/2014/main" id="{A655BD68-8ED1-4C72-968F-2C6D48D5ACC9}"/>
                </a:ext>
              </a:extLst>
            </p:cNvPr>
            <p:cNvSpPr txBox="1"/>
            <p:nvPr/>
          </p:nvSpPr>
          <p:spPr>
            <a:xfrm>
              <a:off x="6913605" y="6150114"/>
              <a:ext cx="844148" cy="950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/>
                <a:t>2x</a:t>
              </a:r>
            </a:p>
          </p:txBody>
        </p:sp>
        <p:sp>
          <p:nvSpPr>
            <p:cNvPr id="25" name="C">
              <a:extLst>
                <a:ext uri="{FF2B5EF4-FFF2-40B4-BE49-F238E27FC236}">
                  <a16:creationId xmlns:a16="http://schemas.microsoft.com/office/drawing/2014/main" id="{BC5BFDB0-D723-4D1D-B974-5E2087613604}"/>
                </a:ext>
              </a:extLst>
            </p:cNvPr>
            <p:cNvSpPr txBox="1"/>
            <p:nvPr/>
          </p:nvSpPr>
          <p:spPr>
            <a:xfrm>
              <a:off x="4400537" y="6131204"/>
              <a:ext cx="832378" cy="950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dirty="0"/>
                <a:t>C</a:t>
              </a:r>
            </a:p>
          </p:txBody>
        </p:sp>
        <p:grpSp>
          <p:nvGrpSpPr>
            <p:cNvPr id="26" name="Fluxes">
              <a:extLst>
                <a:ext uri="{FF2B5EF4-FFF2-40B4-BE49-F238E27FC236}">
                  <a16:creationId xmlns:a16="http://schemas.microsoft.com/office/drawing/2014/main" id="{939C2C4C-F5A9-436D-BAB5-B3D3900CC577}"/>
                </a:ext>
              </a:extLst>
            </p:cNvPr>
            <p:cNvGrpSpPr/>
            <p:nvPr/>
          </p:nvGrpSpPr>
          <p:grpSpPr>
            <a:xfrm>
              <a:off x="3371324" y="2973077"/>
              <a:ext cx="5594319" cy="2702459"/>
              <a:chOff x="2858422" y="1075092"/>
              <a:chExt cx="5594319" cy="270245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v1">
                    <a:extLst>
                      <a:ext uri="{FF2B5EF4-FFF2-40B4-BE49-F238E27FC236}">
                        <a16:creationId xmlns:a16="http://schemas.microsoft.com/office/drawing/2014/main" id="{A838AD69-7813-4B83-AABE-387EF10F434C}"/>
                      </a:ext>
                    </a:extLst>
                  </p:cNvPr>
                  <p:cNvSpPr txBox="1"/>
                  <p:nvPr/>
                </p:nvSpPr>
                <p:spPr>
                  <a:xfrm>
                    <a:off x="2858422" y="1212046"/>
                    <a:ext cx="460126" cy="65831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sv-S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sv-SE" dirty="0"/>
                  </a:p>
                </p:txBody>
              </p:sp>
            </mc:Choice>
            <mc:Fallback xmlns="">
              <p:sp>
                <p:nvSpPr>
                  <p:cNvPr id="28" name="v1">
                    <a:extLst>
                      <a:ext uri="{FF2B5EF4-FFF2-40B4-BE49-F238E27FC236}">
                        <a16:creationId xmlns:a16="http://schemas.microsoft.com/office/drawing/2014/main" id="{A838AD69-7813-4B83-AABE-387EF10F43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8422" y="1212046"/>
                    <a:ext cx="460126" cy="65831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3043" r="-8696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v4">
                    <a:extLst>
                      <a:ext uri="{FF2B5EF4-FFF2-40B4-BE49-F238E27FC236}">
                        <a16:creationId xmlns:a16="http://schemas.microsoft.com/office/drawing/2014/main" id="{433034EA-184A-459B-9079-010EF84DC2BC}"/>
                      </a:ext>
                    </a:extLst>
                  </p:cNvPr>
                  <p:cNvSpPr txBox="1"/>
                  <p:nvPr/>
                </p:nvSpPr>
                <p:spPr>
                  <a:xfrm>
                    <a:off x="4342465" y="2902912"/>
                    <a:ext cx="452582" cy="65831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sv-S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sv-SE" dirty="0"/>
                  </a:p>
                </p:txBody>
              </p:sp>
            </mc:Choice>
            <mc:Fallback xmlns="">
              <p:sp>
                <p:nvSpPr>
                  <p:cNvPr id="29" name="v4">
                    <a:extLst>
                      <a:ext uri="{FF2B5EF4-FFF2-40B4-BE49-F238E27FC236}">
                        <a16:creationId xmlns:a16="http://schemas.microsoft.com/office/drawing/2014/main" id="{433034EA-184A-459B-9079-010EF84DC2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2465" y="2902912"/>
                    <a:ext cx="452582" cy="65831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1111" r="-11111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v5">
                    <a:extLst>
                      <a:ext uri="{FF2B5EF4-FFF2-40B4-BE49-F238E27FC236}">
                        <a16:creationId xmlns:a16="http://schemas.microsoft.com/office/drawing/2014/main" id="{6051D4B0-FEC0-4F24-9D7C-C716081C694F}"/>
                      </a:ext>
                    </a:extLst>
                  </p:cNvPr>
                  <p:cNvSpPr txBox="1"/>
                  <p:nvPr/>
                </p:nvSpPr>
                <p:spPr>
                  <a:xfrm>
                    <a:off x="6009647" y="3119233"/>
                    <a:ext cx="468943" cy="65831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sv-S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sv-SE" dirty="0"/>
                  </a:p>
                </p:txBody>
              </p:sp>
            </mc:Choice>
            <mc:Fallback xmlns="">
              <p:sp>
                <p:nvSpPr>
                  <p:cNvPr id="30" name="v5">
                    <a:extLst>
                      <a:ext uri="{FF2B5EF4-FFF2-40B4-BE49-F238E27FC236}">
                        <a16:creationId xmlns:a16="http://schemas.microsoft.com/office/drawing/2014/main" id="{6051D4B0-FEC0-4F24-9D7C-C716081C69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9647" y="3119233"/>
                    <a:ext cx="468943" cy="65831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2766" r="-8511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v3">
                    <a:extLst>
                      <a:ext uri="{FF2B5EF4-FFF2-40B4-BE49-F238E27FC236}">
                        <a16:creationId xmlns:a16="http://schemas.microsoft.com/office/drawing/2014/main" id="{BC0FD80D-F7CA-44FE-9E31-207B4622B621}"/>
                      </a:ext>
                    </a:extLst>
                  </p:cNvPr>
                  <p:cNvSpPr txBox="1"/>
                  <p:nvPr/>
                </p:nvSpPr>
                <p:spPr>
                  <a:xfrm>
                    <a:off x="5464620" y="2217565"/>
                    <a:ext cx="468943" cy="65831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sv-S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sv-SE" dirty="0"/>
                  </a:p>
                </p:txBody>
              </p:sp>
            </mc:Choice>
            <mc:Fallback xmlns="">
              <p:sp>
                <p:nvSpPr>
                  <p:cNvPr id="31" name="v3">
                    <a:extLst>
                      <a:ext uri="{FF2B5EF4-FFF2-40B4-BE49-F238E27FC236}">
                        <a16:creationId xmlns:a16="http://schemas.microsoft.com/office/drawing/2014/main" id="{BC0FD80D-F7CA-44FE-9E31-207B4622B6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64620" y="2217565"/>
                    <a:ext cx="468943" cy="65831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2766" r="-8511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v2">
                    <a:extLst>
                      <a:ext uri="{FF2B5EF4-FFF2-40B4-BE49-F238E27FC236}">
                        <a16:creationId xmlns:a16="http://schemas.microsoft.com/office/drawing/2014/main" id="{716A05CD-60AE-4A28-8491-463BACC7D0DF}"/>
                      </a:ext>
                    </a:extLst>
                  </p:cNvPr>
                  <p:cNvSpPr txBox="1"/>
                  <p:nvPr/>
                </p:nvSpPr>
                <p:spPr>
                  <a:xfrm>
                    <a:off x="5474338" y="1075092"/>
                    <a:ext cx="468943" cy="65831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sv-S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sv-SE" dirty="0"/>
                  </a:p>
                </p:txBody>
              </p:sp>
            </mc:Choice>
            <mc:Fallback xmlns="">
              <p:sp>
                <p:nvSpPr>
                  <p:cNvPr id="32" name="v2">
                    <a:extLst>
                      <a:ext uri="{FF2B5EF4-FFF2-40B4-BE49-F238E27FC236}">
                        <a16:creationId xmlns:a16="http://schemas.microsoft.com/office/drawing/2014/main" id="{716A05CD-60AE-4A28-8491-463BACC7D0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74338" y="1075092"/>
                    <a:ext cx="468943" cy="65831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2766" r="-8511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v6">
                    <a:extLst>
                      <a:ext uri="{FF2B5EF4-FFF2-40B4-BE49-F238E27FC236}">
                        <a16:creationId xmlns:a16="http://schemas.microsoft.com/office/drawing/2014/main" id="{30BFC1BF-5E54-4720-BC7F-8E46CFE9F50D}"/>
                      </a:ext>
                    </a:extLst>
                  </p:cNvPr>
                  <p:cNvSpPr txBox="1"/>
                  <p:nvPr/>
                </p:nvSpPr>
                <p:spPr>
                  <a:xfrm>
                    <a:off x="7983798" y="1198321"/>
                    <a:ext cx="468943" cy="65831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sv-S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sv-SE" dirty="0"/>
                  </a:p>
                </p:txBody>
              </p:sp>
            </mc:Choice>
            <mc:Fallback xmlns="">
              <p:sp>
                <p:nvSpPr>
                  <p:cNvPr id="33" name="v6">
                    <a:extLst>
                      <a:ext uri="{FF2B5EF4-FFF2-40B4-BE49-F238E27FC236}">
                        <a16:creationId xmlns:a16="http://schemas.microsoft.com/office/drawing/2014/main" id="{30BFC1BF-5E54-4720-BC7F-8E46CFE9F5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83798" y="1198321"/>
                    <a:ext cx="468943" cy="658318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13043" r="-8696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7" name="E">
              <a:extLst>
                <a:ext uri="{FF2B5EF4-FFF2-40B4-BE49-F238E27FC236}">
                  <a16:creationId xmlns:a16="http://schemas.microsoft.com/office/drawing/2014/main" id="{531E492B-0B2C-4670-AFA7-60A07DB2780D}"/>
                </a:ext>
              </a:extLst>
            </p:cNvPr>
            <p:cNvSpPr txBox="1"/>
            <p:nvPr/>
          </p:nvSpPr>
          <p:spPr>
            <a:xfrm>
              <a:off x="3075291" y="5074356"/>
              <a:ext cx="715153" cy="950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dirty="0"/>
                <a:t>E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C56CFE90-5F97-45F6-98D5-CF6CFCFD9C27}"/>
              </a:ext>
            </a:extLst>
          </p:cNvPr>
          <p:cNvSpPr/>
          <p:nvPr/>
        </p:nvSpPr>
        <p:spPr>
          <a:xfrm>
            <a:off x="77244" y="5134562"/>
            <a:ext cx="3424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Steady state condition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FC3ECE6-C81D-405B-95C6-2A84836D885E}"/>
              </a:ext>
            </a:extLst>
          </p:cNvPr>
          <p:cNvSpPr/>
          <p:nvPr/>
        </p:nvSpPr>
        <p:spPr>
          <a:xfrm>
            <a:off x="5465879" y="3627502"/>
            <a:ext cx="490767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C17685-9529-B0AC-BE02-ED3AD1582E1C}"/>
                  </a:ext>
                </a:extLst>
              </p:cNvPr>
              <p:cNvSpPr txBox="1"/>
              <p:nvPr/>
            </p:nvSpPr>
            <p:spPr>
              <a:xfrm>
                <a:off x="5539520" y="817074"/>
                <a:ext cx="4353756" cy="1179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400" b="0" i="1" smtClean="0">
                          <a:latin typeface="Cambria Math" panose="02040503050406030204" pitchFamily="18" charset="0"/>
                        </a:rPr>
                        <m:t>⇒ </m:t>
                      </m:r>
                      <m:d>
                        <m:dPr>
                          <m:begChr m:val="{"/>
                          <m:endChr m:val=""/>
                          <m:ctrlPr>
                            <a:rPr lang="sv-S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sv-S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sSub>
                                <m:sSubPr>
                                  <m:ctrlPr>
                                    <a:rPr lang="sv-S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sv-SE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sv-SE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sv-S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sv-SE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sv-SE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sv-S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sv-SE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sv-SE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sv-S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sv-SE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sv-SE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sv-S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sv-SE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sv-S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sv-SE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sv-SE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sv-S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sv-SE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sv-S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sv-SE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sv-SE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sv-S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sv-SE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sv-SE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sv-S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sv-SE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sv-SE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sv-SE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sv-SE" sz="2400" b="0" i="1" baseline="-2500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sv-SE" sz="36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C17685-9529-B0AC-BE02-ED3AD1582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520" y="817074"/>
                <a:ext cx="4353756" cy="117910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S Table">
                <a:extLst>
                  <a:ext uri="{FF2B5EF4-FFF2-40B4-BE49-F238E27FC236}">
                    <a16:creationId xmlns:a16="http://schemas.microsoft.com/office/drawing/2014/main" id="{76A98F2E-88A1-EF5F-4C03-C3C2551D12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3836417"/>
                  </p:ext>
                </p:extLst>
              </p:nvPr>
            </p:nvGraphicFramePr>
            <p:xfrm>
              <a:off x="306231" y="2524972"/>
              <a:ext cx="5040000" cy="256032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72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284762"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v-S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sv-SE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v-S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sv-SE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v-S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sv-SE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v-S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sv-SE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v-S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sv-SE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v-SE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sv-SE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47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b="1" dirty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rgbClr val="FF0000"/>
                              </a:solidFill>
                            </a:rPr>
                            <a:t>-1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34286755"/>
                      </a:ext>
                    </a:extLst>
                  </a:tr>
                  <a:tr h="2847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b="1" dirty="0"/>
                            <a:t>B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-1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-1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-1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847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b="1" dirty="0"/>
                            <a:t>C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-1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47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b="1" dirty="0"/>
                            <a:t>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-1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-1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847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b="1" dirty="0">
                              <a:solidFill>
                                <a:srgbClr val="FF0000"/>
                              </a:solidFill>
                            </a:rPr>
                            <a:t>E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72531750"/>
                      </a:ext>
                    </a:extLst>
                  </a:tr>
                  <a:tr h="2847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b="1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058269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S Table">
                <a:extLst>
                  <a:ext uri="{FF2B5EF4-FFF2-40B4-BE49-F238E27FC236}">
                    <a16:creationId xmlns:a16="http://schemas.microsoft.com/office/drawing/2014/main" id="{76A98F2E-88A1-EF5F-4C03-C3C2551D12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3836417"/>
                  </p:ext>
                </p:extLst>
              </p:nvPr>
            </p:nvGraphicFramePr>
            <p:xfrm>
              <a:off x="306231" y="2524972"/>
              <a:ext cx="5040000" cy="256032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72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sv-SE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99160" r="-496639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200847" r="-400847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300847" r="-300847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400847" r="-200847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496639" r="-99160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54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6"/>
                          <a:stretch>
                            <a:fillRect l="-601695" b="-6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b="1" dirty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rgbClr val="FF0000"/>
                              </a:solidFill>
                            </a:rPr>
                            <a:t>-1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3428675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b="1" dirty="0"/>
                            <a:t>B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-1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-1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-1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54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b="1" dirty="0"/>
                            <a:t>C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-1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b="1" dirty="0"/>
                            <a:t>D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-1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/>
                            <a:t>-1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b="1" dirty="0">
                              <a:solidFill>
                                <a:srgbClr val="FF0000"/>
                              </a:solidFill>
                            </a:rPr>
                            <a:t>E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7253175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b="1" dirty="0">
                              <a:solidFill>
                                <a:srgbClr val="FF0000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0582692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7" name="Arrow">
            <a:extLst>
              <a:ext uri="{FF2B5EF4-FFF2-40B4-BE49-F238E27FC236}">
                <a16:creationId xmlns:a16="http://schemas.microsoft.com/office/drawing/2014/main" id="{396D8442-00C6-C39E-6816-BDE0BC8D5858}"/>
              </a:ext>
            </a:extLst>
          </p:cNvPr>
          <p:cNvSpPr/>
          <p:nvPr/>
        </p:nvSpPr>
        <p:spPr>
          <a:xfrm>
            <a:off x="1574190" y="6026923"/>
            <a:ext cx="633743" cy="301369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A289165-41BF-A6C4-712F-E8412A5E7A5F}"/>
              </a:ext>
            </a:extLst>
          </p:cNvPr>
          <p:cNvSpPr/>
          <p:nvPr/>
        </p:nvSpPr>
        <p:spPr>
          <a:xfrm>
            <a:off x="7505576" y="4989447"/>
            <a:ext cx="2986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Independent fluxes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C5F8FD4-C60E-D67E-3833-EFEE3397D923}"/>
                  </a:ext>
                </a:extLst>
              </p:cNvPr>
              <p:cNvSpPr txBox="1"/>
              <p:nvPr/>
            </p:nvSpPr>
            <p:spPr>
              <a:xfrm>
                <a:off x="10395831" y="6486180"/>
                <a:ext cx="17539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sv-SE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sv-SE" sz="2400" b="0" i="1" smtClean="0">
                          <a:latin typeface="Cambria Math" panose="02040503050406030204" pitchFamily="18" charset="0"/>
                        </a:rPr>
                        <m:t>𝑛𝑢𝑙𝑙</m:t>
                      </m:r>
                      <m:r>
                        <a:rPr lang="sv-SE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sv-SE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sv-SE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C5F8FD4-C60E-D67E-3833-EFEE3397D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5831" y="6486180"/>
                <a:ext cx="1753942" cy="369332"/>
              </a:xfrm>
              <a:prstGeom prst="rect">
                <a:avLst/>
              </a:prstGeom>
              <a:blipFill>
                <a:blip r:embed="rId17"/>
                <a:stretch>
                  <a:fillRect l="-3472" r="-5903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v">
                <a:extLst>
                  <a:ext uri="{FF2B5EF4-FFF2-40B4-BE49-F238E27FC236}">
                    <a16:creationId xmlns:a16="http://schemas.microsoft.com/office/drawing/2014/main" id="{2DFCD651-2230-483E-B72C-55569281584A}"/>
                  </a:ext>
                </a:extLst>
              </p:cNvPr>
              <p:cNvSpPr txBox="1"/>
              <p:nvPr/>
            </p:nvSpPr>
            <p:spPr>
              <a:xfrm>
                <a:off x="10770757" y="4756379"/>
                <a:ext cx="1205137" cy="9763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v-SE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sv-S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sv-S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sv-S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sv-S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sv-SE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sv-SE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sv-S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sv-SE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sv-S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sv-SE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51" name="v">
                <a:extLst>
                  <a:ext uri="{FF2B5EF4-FFF2-40B4-BE49-F238E27FC236}">
                    <a16:creationId xmlns:a16="http://schemas.microsoft.com/office/drawing/2014/main" id="{2DFCD651-2230-483E-B72C-555692815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0757" y="4756379"/>
                <a:ext cx="1205137" cy="97635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FE24717-EDF2-6EC8-C173-0165DF806134}"/>
                  </a:ext>
                </a:extLst>
              </p:cNvPr>
              <p:cNvSpPr txBox="1"/>
              <p:nvPr/>
            </p:nvSpPr>
            <p:spPr>
              <a:xfrm>
                <a:off x="6797392" y="5992941"/>
                <a:ext cx="10685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v-S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FE24717-EDF2-6EC8-C173-0165DF806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392" y="5992941"/>
                <a:ext cx="1068562" cy="369332"/>
              </a:xfrm>
              <a:prstGeom prst="rect">
                <a:avLst/>
              </a:prstGeom>
              <a:blipFill>
                <a:blip r:embed="rId19"/>
                <a:stretch>
                  <a:fillRect l="-4000" r="-2286"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CA0B568-D53A-71D2-4673-ED75E3524CB5}"/>
                  </a:ext>
                </a:extLst>
              </p:cNvPr>
              <p:cNvSpPr txBox="1"/>
              <p:nvPr/>
            </p:nvSpPr>
            <p:spPr>
              <a:xfrm>
                <a:off x="6797392" y="5647911"/>
                <a:ext cx="28620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v-S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v-S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v-S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400" i="1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sv-SE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CA0B568-D53A-71D2-4673-ED75E3524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392" y="5647911"/>
                <a:ext cx="2862002" cy="369332"/>
              </a:xfrm>
              <a:prstGeom prst="rect">
                <a:avLst/>
              </a:prstGeom>
              <a:blipFill>
                <a:blip r:embed="rId20"/>
                <a:stretch>
                  <a:fillRect l="-1064" r="-426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CB648C9-2E37-EA08-886E-968296F3DBFF}"/>
                  </a:ext>
                </a:extLst>
              </p:cNvPr>
              <p:cNvSpPr txBox="1"/>
              <p:nvPr/>
            </p:nvSpPr>
            <p:spPr>
              <a:xfrm>
                <a:off x="6797392" y="6337972"/>
                <a:ext cx="17338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v-S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v-SE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v-S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CB648C9-2E37-EA08-886E-968296F3D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392" y="6337972"/>
                <a:ext cx="1733808" cy="369332"/>
              </a:xfrm>
              <a:prstGeom prst="rect">
                <a:avLst/>
              </a:prstGeom>
              <a:blipFill>
                <a:blip r:embed="rId21"/>
                <a:stretch>
                  <a:fillRect l="-2113" r="-1408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Brace 15">
            <a:extLst>
              <a:ext uri="{FF2B5EF4-FFF2-40B4-BE49-F238E27FC236}">
                <a16:creationId xmlns:a16="http://schemas.microsoft.com/office/drawing/2014/main" id="{223A22BC-4FFC-CEF7-B91D-8EB882CE02CD}"/>
              </a:ext>
            </a:extLst>
          </p:cNvPr>
          <p:cNvSpPr/>
          <p:nvPr/>
        </p:nvSpPr>
        <p:spPr>
          <a:xfrm rot="16200000">
            <a:off x="8486267" y="4540596"/>
            <a:ext cx="192438" cy="2153817"/>
          </a:xfrm>
          <a:prstGeom prst="rightBrace">
            <a:avLst>
              <a:gd name="adj1" fmla="val 83540"/>
              <a:gd name="adj2" fmla="val 4969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88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1.45833E-6 -0.07107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65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1.875E-6 -0.06389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10" grpId="0"/>
      <p:bldP spid="13" grpId="0"/>
      <p:bldP spid="14" grpId="0" animBg="1"/>
      <p:bldP spid="9" grpId="0" animBg="1"/>
      <p:bldP spid="12" grpId="0"/>
      <p:bldP spid="12" grpId="1"/>
      <p:bldP spid="15" grpId="0" animBg="1"/>
      <p:bldP spid="46" grpId="0"/>
      <p:bldP spid="4" grpId="0" animBg="1"/>
      <p:bldP spid="3" grpId="0" animBg="1"/>
      <p:bldP spid="47" grpId="0" animBg="1"/>
      <p:bldP spid="48" grpId="0"/>
      <p:bldP spid="52" grpId="0"/>
      <p:bldP spid="51" grpId="0"/>
      <p:bldP spid="53" grpId="0"/>
      <p:bldP spid="54" grpId="0"/>
      <p:bldP spid="55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C22DF66-7830-1176-AA0B-E4A9233F3342}"/>
              </a:ext>
            </a:extLst>
          </p:cNvPr>
          <p:cNvGrpSpPr/>
          <p:nvPr/>
        </p:nvGrpSpPr>
        <p:grpSpPr>
          <a:xfrm>
            <a:off x="1226458" y="2673735"/>
            <a:ext cx="2497741" cy="1521351"/>
            <a:chOff x="3494538" y="1272682"/>
            <a:chExt cx="1270996" cy="774152"/>
          </a:xfrm>
        </p:grpSpPr>
        <p:pic>
          <p:nvPicPr>
            <p:cNvPr id="4" name="Picture 3" descr="A black and white diagram of a molecule&#10;&#10;Description automatically generated">
              <a:extLst>
                <a:ext uri="{FF2B5EF4-FFF2-40B4-BE49-F238E27FC236}">
                  <a16:creationId xmlns:a16="http://schemas.microsoft.com/office/drawing/2014/main" id="{32BCBE41-A1F8-45D4-E95F-20809C174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538" y="1272682"/>
              <a:ext cx="1270996" cy="77415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613B58-4C16-FB1B-A869-4439EEE4F4BC}"/>
                </a:ext>
              </a:extLst>
            </p:cNvPr>
            <p:cNvSpPr txBox="1"/>
            <p:nvPr/>
          </p:nvSpPr>
          <p:spPr>
            <a:xfrm>
              <a:off x="3682162" y="1595132"/>
              <a:ext cx="167131" cy="187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875E6A9-C724-7771-5E9F-94132FC4973D}"/>
                </a:ext>
              </a:extLst>
            </p:cNvPr>
            <p:cNvSpPr txBox="1"/>
            <p:nvPr/>
          </p:nvSpPr>
          <p:spPr>
            <a:xfrm>
              <a:off x="3903435" y="1545044"/>
              <a:ext cx="167131" cy="187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B2B856-938A-8C96-0E72-2494A06D8132}"/>
                </a:ext>
              </a:extLst>
            </p:cNvPr>
            <p:cNvSpPr txBox="1"/>
            <p:nvPr/>
          </p:nvSpPr>
          <p:spPr>
            <a:xfrm>
              <a:off x="4126398" y="1595132"/>
              <a:ext cx="167131" cy="187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43CFD1C-F167-8DEA-6B28-84768429C7B8}"/>
                </a:ext>
              </a:extLst>
            </p:cNvPr>
            <p:cNvSpPr txBox="1"/>
            <p:nvPr/>
          </p:nvSpPr>
          <p:spPr>
            <a:xfrm>
              <a:off x="4340935" y="1545044"/>
              <a:ext cx="167131" cy="187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0E2A7C2-9D9E-1C58-C6A5-2FC39861F3AC}"/>
              </a:ext>
            </a:extLst>
          </p:cNvPr>
          <p:cNvGrpSpPr/>
          <p:nvPr/>
        </p:nvGrpSpPr>
        <p:grpSpPr>
          <a:xfrm>
            <a:off x="4238966" y="2858725"/>
            <a:ext cx="2043175" cy="1086450"/>
            <a:chOff x="5196243" y="1383334"/>
            <a:chExt cx="1039686" cy="552849"/>
          </a:xfrm>
        </p:grpSpPr>
        <p:pic>
          <p:nvPicPr>
            <p:cNvPr id="10" name="Picture 9" descr="A black and white chemical structure&#10;&#10;Description automatically generated">
              <a:extLst>
                <a:ext uri="{FF2B5EF4-FFF2-40B4-BE49-F238E27FC236}">
                  <a16:creationId xmlns:a16="http://schemas.microsoft.com/office/drawing/2014/main" id="{7A4A7AC5-58B0-1AE9-D27B-BEEADBDB4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243" y="1383334"/>
              <a:ext cx="1039686" cy="55284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6266E3-59E1-34B1-602E-14B2F3D2478B}"/>
                </a:ext>
              </a:extLst>
            </p:cNvPr>
            <p:cNvSpPr txBox="1"/>
            <p:nvPr/>
          </p:nvSpPr>
          <p:spPr>
            <a:xfrm>
              <a:off x="5301714" y="1602327"/>
              <a:ext cx="138607" cy="187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9C83C3-C149-1146-1854-AF455133B355}"/>
                </a:ext>
              </a:extLst>
            </p:cNvPr>
            <p:cNvSpPr txBox="1"/>
            <p:nvPr/>
          </p:nvSpPr>
          <p:spPr>
            <a:xfrm>
              <a:off x="5545447" y="1684874"/>
              <a:ext cx="138607" cy="187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EA95C0-2027-A374-A62C-C0E753B215E3}"/>
              </a:ext>
            </a:extLst>
          </p:cNvPr>
          <p:cNvGrpSpPr/>
          <p:nvPr/>
        </p:nvGrpSpPr>
        <p:grpSpPr>
          <a:xfrm>
            <a:off x="8898350" y="2129330"/>
            <a:ext cx="2364745" cy="2329063"/>
            <a:chOff x="5671636" y="2062055"/>
            <a:chExt cx="1203320" cy="1185163"/>
          </a:xfrm>
        </p:grpSpPr>
        <p:pic>
          <p:nvPicPr>
            <p:cNvPr id="14" name="Picture 13" descr="A black and white diagram of a molecule&#10;&#10;Description automatically generated">
              <a:extLst>
                <a:ext uri="{FF2B5EF4-FFF2-40B4-BE49-F238E27FC236}">
                  <a16:creationId xmlns:a16="http://schemas.microsoft.com/office/drawing/2014/main" id="{947836A6-91BE-8D30-DB8B-C4563D63D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1636" y="2062055"/>
              <a:ext cx="1203320" cy="118516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2D0E8F-F07A-91E7-4703-B6FED950AF0F}"/>
                </a:ext>
              </a:extLst>
            </p:cNvPr>
            <p:cNvSpPr txBox="1"/>
            <p:nvPr/>
          </p:nvSpPr>
          <p:spPr>
            <a:xfrm>
              <a:off x="6044434" y="2859667"/>
              <a:ext cx="166244" cy="187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C74F194-EA97-2D01-F87E-B344BC2A4347}"/>
                </a:ext>
              </a:extLst>
            </p:cNvPr>
            <p:cNvSpPr txBox="1"/>
            <p:nvPr/>
          </p:nvSpPr>
          <p:spPr>
            <a:xfrm>
              <a:off x="6075659" y="2611443"/>
              <a:ext cx="166244" cy="187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55AE079-FBB2-E781-5589-E59A35818526}"/>
                </a:ext>
              </a:extLst>
            </p:cNvPr>
            <p:cNvSpPr txBox="1"/>
            <p:nvPr/>
          </p:nvSpPr>
          <p:spPr>
            <a:xfrm>
              <a:off x="6300554" y="2558238"/>
              <a:ext cx="121708" cy="187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8A5F8D-60EF-D5E0-0037-8A6B2732E7BC}"/>
                </a:ext>
              </a:extLst>
            </p:cNvPr>
            <p:cNvSpPr txBox="1"/>
            <p:nvPr/>
          </p:nvSpPr>
          <p:spPr>
            <a:xfrm>
              <a:off x="6479426" y="2392602"/>
              <a:ext cx="121708" cy="187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7449B3F-B7A1-21F9-D881-7675441EE9EF}"/>
                </a:ext>
              </a:extLst>
            </p:cNvPr>
            <p:cNvSpPr txBox="1"/>
            <p:nvPr/>
          </p:nvSpPr>
          <p:spPr>
            <a:xfrm>
              <a:off x="6158781" y="2211877"/>
              <a:ext cx="166244" cy="187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1BAAD17-69CB-7A49-0333-E95259DCCC84}"/>
                </a:ext>
              </a:extLst>
            </p:cNvPr>
            <p:cNvSpPr txBox="1"/>
            <p:nvPr/>
          </p:nvSpPr>
          <p:spPr>
            <a:xfrm>
              <a:off x="5884814" y="2189831"/>
              <a:ext cx="121708" cy="187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</a:p>
          </p:txBody>
        </p:sp>
      </p:grpSp>
      <p:sp>
        <p:nvSpPr>
          <p:cNvPr id="21" name="Arc 20">
            <a:extLst>
              <a:ext uri="{FF2B5EF4-FFF2-40B4-BE49-F238E27FC236}">
                <a16:creationId xmlns:a16="http://schemas.microsoft.com/office/drawing/2014/main" id="{14A54A42-57E4-2B15-81DF-63FA0D961F7F}"/>
              </a:ext>
            </a:extLst>
          </p:cNvPr>
          <p:cNvSpPr/>
          <p:nvPr/>
        </p:nvSpPr>
        <p:spPr>
          <a:xfrm rot="21341302">
            <a:off x="6521103" y="3535047"/>
            <a:ext cx="2024664" cy="2397200"/>
          </a:xfrm>
          <a:prstGeom prst="arc">
            <a:avLst>
              <a:gd name="adj1" fmla="val 13937735"/>
              <a:gd name="adj2" fmla="val 18997281"/>
            </a:avLst>
          </a:prstGeom>
          <a:ln w="762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0E7096-179B-7DE5-A7CD-5BEE2D5B70F9}"/>
              </a:ext>
            </a:extLst>
          </p:cNvPr>
          <p:cNvSpPr txBox="1"/>
          <p:nvPr/>
        </p:nvSpPr>
        <p:spPr>
          <a:xfrm>
            <a:off x="7946553" y="3945175"/>
            <a:ext cx="100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HS-CoA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70B9A1-AC3C-6659-3411-479A32F4C390}"/>
              </a:ext>
            </a:extLst>
          </p:cNvPr>
          <p:cNvSpPr txBox="1"/>
          <p:nvPr/>
        </p:nvSpPr>
        <p:spPr>
          <a:xfrm>
            <a:off x="1689634" y="4643666"/>
            <a:ext cx="1838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Oxaloacetate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B1A0FC-D339-C8DA-059B-8706B3CDB53E}"/>
              </a:ext>
            </a:extLst>
          </p:cNvPr>
          <p:cNvSpPr txBox="1"/>
          <p:nvPr/>
        </p:nvSpPr>
        <p:spPr>
          <a:xfrm>
            <a:off x="4675934" y="4582617"/>
            <a:ext cx="1556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Acetyl-CoA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5C1D33-F02B-C7C2-77DA-595EB58319FB}"/>
              </a:ext>
            </a:extLst>
          </p:cNvPr>
          <p:cNvSpPr txBox="1"/>
          <p:nvPr/>
        </p:nvSpPr>
        <p:spPr>
          <a:xfrm>
            <a:off x="9692329" y="4582617"/>
            <a:ext cx="103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Citrate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DBA4B1-A028-9BC4-4366-C75025B505FD}"/>
              </a:ext>
            </a:extLst>
          </p:cNvPr>
          <p:cNvSpPr txBox="1"/>
          <p:nvPr/>
        </p:nvSpPr>
        <p:spPr>
          <a:xfrm>
            <a:off x="6455802" y="3945175"/>
            <a:ext cx="100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</a:t>
            </a:r>
            <a:r>
              <a:rPr lang="en-GB" baseline="-25000" dirty="0"/>
              <a:t>2</a:t>
            </a:r>
            <a:r>
              <a:rPr lang="en-GB" dirty="0"/>
              <a:t>O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AAD7EC7-28CA-16F4-E54D-64B07E7FCE77}"/>
              </a:ext>
            </a:extLst>
          </p:cNvPr>
          <p:cNvCxnSpPr>
            <a:cxnSpLocks/>
          </p:cNvCxnSpPr>
          <p:nvPr/>
        </p:nvCxnSpPr>
        <p:spPr>
          <a:xfrm>
            <a:off x="6591736" y="3497074"/>
            <a:ext cx="1954560" cy="5535"/>
          </a:xfrm>
          <a:prstGeom prst="straightConnector1">
            <a:avLst/>
          </a:prstGeom>
          <a:ln w="762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C9BBEDB-7FCA-C242-7866-1D9C65767CDF}"/>
              </a:ext>
            </a:extLst>
          </p:cNvPr>
          <p:cNvSpPr/>
          <p:nvPr/>
        </p:nvSpPr>
        <p:spPr>
          <a:xfrm>
            <a:off x="382638" y="75736"/>
            <a:ext cx="35846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latin typeface="+mj-lt"/>
              </a:rPr>
              <a:t>Atom mapping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4E47612-083D-70EF-FBCA-BBACD8C7DE8A}"/>
                  </a:ext>
                </a:extLst>
              </p:cNvPr>
              <p:cNvSpPr txBox="1"/>
              <p:nvPr/>
            </p:nvSpPr>
            <p:spPr>
              <a:xfrm>
                <a:off x="3778904" y="3492075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4E47612-083D-70EF-FBCA-BBACD8C7D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904" y="3492075"/>
                <a:ext cx="298159" cy="369332"/>
              </a:xfrm>
              <a:prstGeom prst="rect">
                <a:avLst/>
              </a:prstGeom>
              <a:blipFill>
                <a:blip r:embed="rId5"/>
                <a:stretch>
                  <a:fillRect l="-20408" r="-20408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57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  <p:bldP spid="25" grpId="0"/>
      <p:bldP spid="26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">
            <a:extLst>
              <a:ext uri="{FF2B5EF4-FFF2-40B4-BE49-F238E27FC236}">
                <a16:creationId xmlns:a16="http://schemas.microsoft.com/office/drawing/2014/main" id="{0180BD9F-9565-45AF-8154-AA493C7BE130}"/>
              </a:ext>
            </a:extLst>
          </p:cNvPr>
          <p:cNvSpPr txBox="1"/>
          <p:nvPr/>
        </p:nvSpPr>
        <p:spPr>
          <a:xfrm>
            <a:off x="1119009" y="2357256"/>
            <a:ext cx="832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/>
              <a:t>A</a:t>
            </a:r>
          </a:p>
        </p:txBody>
      </p:sp>
      <p:sp>
        <p:nvSpPr>
          <p:cNvPr id="19" name="1">
            <a:extLst>
              <a:ext uri="{FF2B5EF4-FFF2-40B4-BE49-F238E27FC236}">
                <a16:creationId xmlns:a16="http://schemas.microsoft.com/office/drawing/2014/main" id="{B7F11287-5180-46E8-8667-3B1BE9BE6AA1}"/>
              </a:ext>
            </a:extLst>
          </p:cNvPr>
          <p:cNvSpPr/>
          <p:nvPr/>
        </p:nvSpPr>
        <p:spPr>
          <a:xfrm>
            <a:off x="1397796" y="3079968"/>
            <a:ext cx="279577" cy="279577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20" name="2">
            <a:extLst>
              <a:ext uri="{FF2B5EF4-FFF2-40B4-BE49-F238E27FC236}">
                <a16:creationId xmlns:a16="http://schemas.microsoft.com/office/drawing/2014/main" id="{86D6FD12-DFCC-4912-B90E-9EAEED9D37D1}"/>
              </a:ext>
            </a:extLst>
          </p:cNvPr>
          <p:cNvSpPr/>
          <p:nvPr/>
        </p:nvSpPr>
        <p:spPr>
          <a:xfrm>
            <a:off x="1397796" y="3368642"/>
            <a:ext cx="279577" cy="279577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21" name="3">
            <a:extLst>
              <a:ext uri="{FF2B5EF4-FFF2-40B4-BE49-F238E27FC236}">
                <a16:creationId xmlns:a16="http://schemas.microsoft.com/office/drawing/2014/main" id="{2D845FEF-539F-4FC7-B3BC-5E977A8A71A2}"/>
              </a:ext>
            </a:extLst>
          </p:cNvPr>
          <p:cNvSpPr/>
          <p:nvPr/>
        </p:nvSpPr>
        <p:spPr>
          <a:xfrm>
            <a:off x="1397796" y="3661842"/>
            <a:ext cx="279577" cy="279577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23" name="B">
            <a:extLst>
              <a:ext uri="{FF2B5EF4-FFF2-40B4-BE49-F238E27FC236}">
                <a16:creationId xmlns:a16="http://schemas.microsoft.com/office/drawing/2014/main" id="{1A9457B1-2B12-45C9-BBBD-AAFF8296A06E}"/>
              </a:ext>
            </a:extLst>
          </p:cNvPr>
          <p:cNvSpPr txBox="1"/>
          <p:nvPr/>
        </p:nvSpPr>
        <p:spPr>
          <a:xfrm>
            <a:off x="4410705" y="2357256"/>
            <a:ext cx="832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/>
              <a:t>B</a:t>
            </a:r>
          </a:p>
        </p:txBody>
      </p:sp>
      <p:sp>
        <p:nvSpPr>
          <p:cNvPr id="25" name="1">
            <a:extLst>
              <a:ext uri="{FF2B5EF4-FFF2-40B4-BE49-F238E27FC236}">
                <a16:creationId xmlns:a16="http://schemas.microsoft.com/office/drawing/2014/main" id="{3B10FCE5-744B-45EC-ABE4-3E943B438F59}"/>
              </a:ext>
            </a:extLst>
          </p:cNvPr>
          <p:cNvSpPr/>
          <p:nvPr/>
        </p:nvSpPr>
        <p:spPr>
          <a:xfrm>
            <a:off x="4675274" y="3069736"/>
            <a:ext cx="279577" cy="279577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26" name="2">
            <a:extLst>
              <a:ext uri="{FF2B5EF4-FFF2-40B4-BE49-F238E27FC236}">
                <a16:creationId xmlns:a16="http://schemas.microsoft.com/office/drawing/2014/main" id="{5072599D-258C-42BF-82EF-58E3C399330F}"/>
              </a:ext>
            </a:extLst>
          </p:cNvPr>
          <p:cNvSpPr/>
          <p:nvPr/>
        </p:nvSpPr>
        <p:spPr>
          <a:xfrm>
            <a:off x="4677126" y="3368642"/>
            <a:ext cx="279577" cy="279577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DFAFFDD9-A93F-4A84-85CC-8D0F55B6658D}"/>
              </a:ext>
            </a:extLst>
          </p:cNvPr>
          <p:cNvSpPr/>
          <p:nvPr/>
        </p:nvSpPr>
        <p:spPr>
          <a:xfrm>
            <a:off x="4675274" y="3660957"/>
            <a:ext cx="279577" cy="279577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ysClr val="windowText" lastClr="000000"/>
                </a:solidFill>
              </a:rPr>
              <a:t>3</a:t>
            </a:r>
          </a:p>
        </p:txBody>
      </p:sp>
      <p:grpSp>
        <p:nvGrpSpPr>
          <p:cNvPr id="28" name="D">
            <a:extLst>
              <a:ext uri="{FF2B5EF4-FFF2-40B4-BE49-F238E27FC236}">
                <a16:creationId xmlns:a16="http://schemas.microsoft.com/office/drawing/2014/main" id="{49518DF2-725C-4F85-A66E-F5E8C588B482}"/>
              </a:ext>
            </a:extLst>
          </p:cNvPr>
          <p:cNvGrpSpPr/>
          <p:nvPr/>
        </p:nvGrpSpPr>
        <p:grpSpPr>
          <a:xfrm>
            <a:off x="7488819" y="2355333"/>
            <a:ext cx="832378" cy="1585201"/>
            <a:chOff x="884307" y="1222023"/>
            <a:chExt cx="832378" cy="1585201"/>
          </a:xfrm>
        </p:grpSpPr>
        <p:sp>
          <p:nvSpPr>
            <p:cNvPr id="29" name="D">
              <a:extLst>
                <a:ext uri="{FF2B5EF4-FFF2-40B4-BE49-F238E27FC236}">
                  <a16:creationId xmlns:a16="http://schemas.microsoft.com/office/drawing/2014/main" id="{5D1F5B81-3333-4B65-A20D-EB9F51D29B32}"/>
                </a:ext>
              </a:extLst>
            </p:cNvPr>
            <p:cNvSpPr txBox="1"/>
            <p:nvPr/>
          </p:nvSpPr>
          <p:spPr>
            <a:xfrm>
              <a:off x="884307" y="1222023"/>
              <a:ext cx="832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4000" dirty="0"/>
                <a:t>D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914914B-B7C1-4DB6-BBC8-6D1B021A1B18}"/>
                </a:ext>
              </a:extLst>
            </p:cNvPr>
            <p:cNvGrpSpPr/>
            <p:nvPr/>
          </p:nvGrpSpPr>
          <p:grpSpPr>
            <a:xfrm>
              <a:off x="1143995" y="1936426"/>
              <a:ext cx="279577" cy="870798"/>
              <a:chOff x="1259658" y="1203051"/>
              <a:chExt cx="279577" cy="870798"/>
            </a:xfrm>
          </p:grpSpPr>
          <p:sp>
            <p:nvSpPr>
              <p:cNvPr id="31" name="1">
                <a:extLst>
                  <a:ext uri="{FF2B5EF4-FFF2-40B4-BE49-F238E27FC236}">
                    <a16:creationId xmlns:a16="http://schemas.microsoft.com/office/drawing/2014/main" id="{8780656F-00B7-4475-9B2F-294CBFAF388E}"/>
                  </a:ext>
                </a:extLst>
              </p:cNvPr>
              <p:cNvSpPr/>
              <p:nvPr/>
            </p:nvSpPr>
            <p:spPr>
              <a:xfrm>
                <a:off x="1259658" y="1203051"/>
                <a:ext cx="279577" cy="279577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dirty="0"/>
                  <a:t>1</a:t>
                </a:r>
              </a:p>
            </p:txBody>
          </p:sp>
          <p:sp>
            <p:nvSpPr>
              <p:cNvPr id="32" name="2">
                <a:extLst>
                  <a:ext uri="{FF2B5EF4-FFF2-40B4-BE49-F238E27FC236}">
                    <a16:creationId xmlns:a16="http://schemas.microsoft.com/office/drawing/2014/main" id="{A89273F2-3E07-4136-A30C-7FC5512839A4}"/>
                  </a:ext>
                </a:extLst>
              </p:cNvPr>
              <p:cNvSpPr/>
              <p:nvPr/>
            </p:nvSpPr>
            <p:spPr>
              <a:xfrm>
                <a:off x="1259658" y="1501956"/>
                <a:ext cx="279577" cy="279577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3" name="3">
                <a:extLst>
                  <a:ext uri="{FF2B5EF4-FFF2-40B4-BE49-F238E27FC236}">
                    <a16:creationId xmlns:a16="http://schemas.microsoft.com/office/drawing/2014/main" id="{69678120-E900-450A-A586-C3456CDBB82F}"/>
                  </a:ext>
                </a:extLst>
              </p:cNvPr>
              <p:cNvSpPr/>
              <p:nvPr/>
            </p:nvSpPr>
            <p:spPr>
              <a:xfrm>
                <a:off x="1259658" y="1794272"/>
                <a:ext cx="279577" cy="279577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4" name="F">
            <a:extLst>
              <a:ext uri="{FF2B5EF4-FFF2-40B4-BE49-F238E27FC236}">
                <a16:creationId xmlns:a16="http://schemas.microsoft.com/office/drawing/2014/main" id="{A6B68B3A-DC0B-4149-B6EA-430DA1B2C742}"/>
              </a:ext>
            </a:extLst>
          </p:cNvPr>
          <p:cNvGrpSpPr/>
          <p:nvPr/>
        </p:nvGrpSpPr>
        <p:grpSpPr>
          <a:xfrm>
            <a:off x="10296609" y="2371764"/>
            <a:ext cx="832378" cy="1568770"/>
            <a:chOff x="888589" y="1239768"/>
            <a:chExt cx="832378" cy="1568770"/>
          </a:xfrm>
        </p:grpSpPr>
        <p:sp>
          <p:nvSpPr>
            <p:cNvPr id="35" name="F">
              <a:extLst>
                <a:ext uri="{FF2B5EF4-FFF2-40B4-BE49-F238E27FC236}">
                  <a16:creationId xmlns:a16="http://schemas.microsoft.com/office/drawing/2014/main" id="{F595A7FF-5590-436E-82A5-F2D264454FA1}"/>
                </a:ext>
              </a:extLst>
            </p:cNvPr>
            <p:cNvSpPr txBox="1"/>
            <p:nvPr/>
          </p:nvSpPr>
          <p:spPr>
            <a:xfrm>
              <a:off x="888589" y="1239768"/>
              <a:ext cx="832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4000" dirty="0"/>
                <a:t>F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0890F3D-876E-43E6-8426-2460A95A46C3}"/>
                </a:ext>
              </a:extLst>
            </p:cNvPr>
            <p:cNvGrpSpPr/>
            <p:nvPr/>
          </p:nvGrpSpPr>
          <p:grpSpPr>
            <a:xfrm>
              <a:off x="1164990" y="1930905"/>
              <a:ext cx="285179" cy="877633"/>
              <a:chOff x="1280653" y="1197530"/>
              <a:chExt cx="285179" cy="877633"/>
            </a:xfrm>
          </p:grpSpPr>
          <p:sp>
            <p:nvSpPr>
              <p:cNvPr id="37" name="1">
                <a:extLst>
                  <a:ext uri="{FF2B5EF4-FFF2-40B4-BE49-F238E27FC236}">
                    <a16:creationId xmlns:a16="http://schemas.microsoft.com/office/drawing/2014/main" id="{04577756-EE24-4867-A050-5B06C35C7FE5}"/>
                  </a:ext>
                </a:extLst>
              </p:cNvPr>
              <p:cNvSpPr/>
              <p:nvPr/>
            </p:nvSpPr>
            <p:spPr>
              <a:xfrm>
                <a:off x="1280653" y="1197530"/>
                <a:ext cx="279577" cy="279577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" name="2">
                <a:extLst>
                  <a:ext uri="{FF2B5EF4-FFF2-40B4-BE49-F238E27FC236}">
                    <a16:creationId xmlns:a16="http://schemas.microsoft.com/office/drawing/2014/main" id="{832671D7-0720-45EA-8B64-0EED5289D44E}"/>
                  </a:ext>
                </a:extLst>
              </p:cNvPr>
              <p:cNvSpPr/>
              <p:nvPr/>
            </p:nvSpPr>
            <p:spPr>
              <a:xfrm>
                <a:off x="1283649" y="1501417"/>
                <a:ext cx="279577" cy="279577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sp>
            <p:nvSpPr>
              <p:cNvPr id="39" name="3">
                <a:extLst>
                  <a:ext uri="{FF2B5EF4-FFF2-40B4-BE49-F238E27FC236}">
                    <a16:creationId xmlns:a16="http://schemas.microsoft.com/office/drawing/2014/main" id="{DB988793-5602-4E90-9D3F-215CAC685CE9}"/>
                  </a:ext>
                </a:extLst>
              </p:cNvPr>
              <p:cNvSpPr/>
              <p:nvPr/>
            </p:nvSpPr>
            <p:spPr>
              <a:xfrm>
                <a:off x="1286255" y="1795586"/>
                <a:ext cx="279577" cy="279577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40" name="E1">
            <a:extLst>
              <a:ext uri="{FF2B5EF4-FFF2-40B4-BE49-F238E27FC236}">
                <a16:creationId xmlns:a16="http://schemas.microsoft.com/office/drawing/2014/main" id="{9C99AEC1-F6F2-4827-9C21-A330AD06BCEF}"/>
              </a:ext>
            </a:extLst>
          </p:cNvPr>
          <p:cNvGrpSpPr/>
          <p:nvPr/>
        </p:nvGrpSpPr>
        <p:grpSpPr>
          <a:xfrm>
            <a:off x="2335105" y="4703133"/>
            <a:ext cx="832378" cy="987464"/>
            <a:chOff x="873120" y="1239768"/>
            <a:chExt cx="832378" cy="987464"/>
          </a:xfrm>
        </p:grpSpPr>
        <p:sp>
          <p:nvSpPr>
            <p:cNvPr id="41" name="E">
              <a:extLst>
                <a:ext uri="{FF2B5EF4-FFF2-40B4-BE49-F238E27FC236}">
                  <a16:creationId xmlns:a16="http://schemas.microsoft.com/office/drawing/2014/main" id="{739416DA-368C-4291-A7C1-146CFAAE27A7}"/>
                </a:ext>
              </a:extLst>
            </p:cNvPr>
            <p:cNvSpPr txBox="1"/>
            <p:nvPr/>
          </p:nvSpPr>
          <p:spPr>
            <a:xfrm>
              <a:off x="873120" y="1239768"/>
              <a:ext cx="832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4000" dirty="0"/>
                <a:t>E</a:t>
              </a:r>
            </a:p>
          </p:txBody>
        </p:sp>
        <p:sp>
          <p:nvSpPr>
            <p:cNvPr id="42" name="1">
              <a:extLst>
                <a:ext uri="{FF2B5EF4-FFF2-40B4-BE49-F238E27FC236}">
                  <a16:creationId xmlns:a16="http://schemas.microsoft.com/office/drawing/2014/main" id="{C314170A-A75A-4268-B10E-664E5BEE3BC5}"/>
                </a:ext>
              </a:extLst>
            </p:cNvPr>
            <p:cNvSpPr/>
            <p:nvPr/>
          </p:nvSpPr>
          <p:spPr>
            <a:xfrm>
              <a:off x="1151113" y="1947655"/>
              <a:ext cx="279577" cy="279577"/>
            </a:xfrm>
            <a:prstGeom prst="ellipse">
              <a:avLst/>
            </a:prstGeom>
            <a:noFill/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7" name="C">
            <a:extLst>
              <a:ext uri="{FF2B5EF4-FFF2-40B4-BE49-F238E27FC236}">
                <a16:creationId xmlns:a16="http://schemas.microsoft.com/office/drawing/2014/main" id="{7F101B71-5C5E-486B-BBD1-D057214E094D}"/>
              </a:ext>
            </a:extLst>
          </p:cNvPr>
          <p:cNvGrpSpPr/>
          <p:nvPr/>
        </p:nvGrpSpPr>
        <p:grpSpPr>
          <a:xfrm>
            <a:off x="3269217" y="6154673"/>
            <a:ext cx="1271305" cy="707886"/>
            <a:chOff x="168716" y="1733499"/>
            <a:chExt cx="1271305" cy="707886"/>
          </a:xfrm>
        </p:grpSpPr>
        <p:sp>
          <p:nvSpPr>
            <p:cNvPr id="48" name="C">
              <a:extLst>
                <a:ext uri="{FF2B5EF4-FFF2-40B4-BE49-F238E27FC236}">
                  <a16:creationId xmlns:a16="http://schemas.microsoft.com/office/drawing/2014/main" id="{DB5E6DD5-D012-4B76-821E-F7FDD5340DBF}"/>
                </a:ext>
              </a:extLst>
            </p:cNvPr>
            <p:cNvSpPr txBox="1"/>
            <p:nvPr/>
          </p:nvSpPr>
          <p:spPr>
            <a:xfrm>
              <a:off x="168716" y="1733499"/>
              <a:ext cx="832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4000" dirty="0"/>
                <a:t>C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4C980AF-6050-4B29-964C-8DB2AE9E9796}"/>
                </a:ext>
              </a:extLst>
            </p:cNvPr>
            <p:cNvGrpSpPr/>
            <p:nvPr/>
          </p:nvGrpSpPr>
          <p:grpSpPr>
            <a:xfrm>
              <a:off x="873921" y="1947654"/>
              <a:ext cx="566100" cy="279578"/>
              <a:chOff x="989584" y="1214279"/>
              <a:chExt cx="566100" cy="279578"/>
            </a:xfrm>
          </p:grpSpPr>
          <p:sp>
            <p:nvSpPr>
              <p:cNvPr id="50" name="1">
                <a:extLst>
                  <a:ext uri="{FF2B5EF4-FFF2-40B4-BE49-F238E27FC236}">
                    <a16:creationId xmlns:a16="http://schemas.microsoft.com/office/drawing/2014/main" id="{18E03685-9C2A-4F3D-9A1D-C55CCCE11DF0}"/>
                  </a:ext>
                </a:extLst>
              </p:cNvPr>
              <p:cNvSpPr/>
              <p:nvPr/>
            </p:nvSpPr>
            <p:spPr>
              <a:xfrm>
                <a:off x="989584" y="1214279"/>
                <a:ext cx="279577" cy="279577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2">
                <a:extLst>
                  <a:ext uri="{FF2B5EF4-FFF2-40B4-BE49-F238E27FC236}">
                    <a16:creationId xmlns:a16="http://schemas.microsoft.com/office/drawing/2014/main" id="{0D6BB655-DEAB-48DD-B736-86C32059F04D}"/>
                  </a:ext>
                </a:extLst>
              </p:cNvPr>
              <p:cNvSpPr/>
              <p:nvPr/>
            </p:nvSpPr>
            <p:spPr>
              <a:xfrm>
                <a:off x="1276107" y="1214280"/>
                <a:ext cx="279577" cy="279577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v1">
                <a:extLst>
                  <a:ext uri="{FF2B5EF4-FFF2-40B4-BE49-F238E27FC236}">
                    <a16:creationId xmlns:a16="http://schemas.microsoft.com/office/drawing/2014/main" id="{CF79CB5C-1FB2-4A00-A64A-1B4A9A997CD3}"/>
                  </a:ext>
                </a:extLst>
              </p:cNvPr>
              <p:cNvSpPr txBox="1"/>
              <p:nvPr/>
            </p:nvSpPr>
            <p:spPr>
              <a:xfrm>
                <a:off x="2901188" y="2573017"/>
                <a:ext cx="4925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sv-SE" sz="3200" dirty="0"/>
              </a:p>
            </p:txBody>
          </p:sp>
        </mc:Choice>
        <mc:Fallback xmlns="">
          <p:sp>
            <p:nvSpPr>
              <p:cNvPr id="52" name="v1">
                <a:extLst>
                  <a:ext uri="{FF2B5EF4-FFF2-40B4-BE49-F238E27FC236}">
                    <a16:creationId xmlns:a16="http://schemas.microsoft.com/office/drawing/2014/main" id="{CF79CB5C-1FB2-4A00-A64A-1B4A9A997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188" y="2573017"/>
                <a:ext cx="492507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v4">
                <a:extLst>
                  <a:ext uri="{FF2B5EF4-FFF2-40B4-BE49-F238E27FC236}">
                    <a16:creationId xmlns:a16="http://schemas.microsoft.com/office/drawing/2014/main" id="{5E141D00-E057-4F3D-BD67-C2729FAB9E35}"/>
                  </a:ext>
                </a:extLst>
              </p:cNvPr>
              <p:cNvSpPr txBox="1"/>
              <p:nvPr/>
            </p:nvSpPr>
            <p:spPr>
              <a:xfrm>
                <a:off x="3704831" y="5150418"/>
                <a:ext cx="4844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sv-SE" sz="3200" dirty="0"/>
              </a:p>
            </p:txBody>
          </p:sp>
        </mc:Choice>
        <mc:Fallback xmlns="">
          <p:sp>
            <p:nvSpPr>
              <p:cNvPr id="53" name="v4">
                <a:extLst>
                  <a:ext uri="{FF2B5EF4-FFF2-40B4-BE49-F238E27FC236}">
                    <a16:creationId xmlns:a16="http://schemas.microsoft.com/office/drawing/2014/main" id="{5E141D00-E057-4F3D-BD67-C2729FAB9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831" y="5150418"/>
                <a:ext cx="484427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v5">
                <a:extLst>
                  <a:ext uri="{FF2B5EF4-FFF2-40B4-BE49-F238E27FC236}">
                    <a16:creationId xmlns:a16="http://schemas.microsoft.com/office/drawing/2014/main" id="{2A9FB550-7C71-4B58-9F57-910855CF2726}"/>
                  </a:ext>
                </a:extLst>
              </p:cNvPr>
              <p:cNvSpPr txBox="1"/>
              <p:nvPr/>
            </p:nvSpPr>
            <p:spPr>
              <a:xfrm>
                <a:off x="5770306" y="4868954"/>
                <a:ext cx="5019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sv-SE" sz="3200" dirty="0"/>
              </a:p>
            </p:txBody>
          </p:sp>
        </mc:Choice>
        <mc:Fallback xmlns="">
          <p:sp>
            <p:nvSpPr>
              <p:cNvPr id="54" name="v5">
                <a:extLst>
                  <a:ext uri="{FF2B5EF4-FFF2-40B4-BE49-F238E27FC236}">
                    <a16:creationId xmlns:a16="http://schemas.microsoft.com/office/drawing/2014/main" id="{2A9FB550-7C71-4B58-9F57-910855CF2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306" y="4868954"/>
                <a:ext cx="50199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v3">
                <a:extLst>
                  <a:ext uri="{FF2B5EF4-FFF2-40B4-BE49-F238E27FC236}">
                    <a16:creationId xmlns:a16="http://schemas.microsoft.com/office/drawing/2014/main" id="{EA110C54-7DE5-42DE-BAA9-31DAA7CD744E}"/>
                  </a:ext>
                </a:extLst>
              </p:cNvPr>
              <p:cNvSpPr txBox="1"/>
              <p:nvPr/>
            </p:nvSpPr>
            <p:spPr>
              <a:xfrm>
                <a:off x="6026225" y="3831094"/>
                <a:ext cx="5019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sv-SE" sz="3200" dirty="0"/>
              </a:p>
            </p:txBody>
          </p:sp>
        </mc:Choice>
        <mc:Fallback xmlns="">
          <p:sp>
            <p:nvSpPr>
              <p:cNvPr id="55" name="v3">
                <a:extLst>
                  <a:ext uri="{FF2B5EF4-FFF2-40B4-BE49-F238E27FC236}">
                    <a16:creationId xmlns:a16="http://schemas.microsoft.com/office/drawing/2014/main" id="{EA110C54-7DE5-42DE-BAA9-31DAA7CD7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225" y="3831094"/>
                <a:ext cx="50199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v2">
                <a:extLst>
                  <a:ext uri="{FF2B5EF4-FFF2-40B4-BE49-F238E27FC236}">
                    <a16:creationId xmlns:a16="http://schemas.microsoft.com/office/drawing/2014/main" id="{AD435B55-DCB9-464F-8194-5FE13987C97A}"/>
                  </a:ext>
                </a:extLst>
              </p:cNvPr>
              <p:cNvSpPr txBox="1"/>
              <p:nvPr/>
            </p:nvSpPr>
            <p:spPr>
              <a:xfrm>
                <a:off x="6043656" y="2510255"/>
                <a:ext cx="5019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sv-SE" sz="3200" dirty="0"/>
              </a:p>
            </p:txBody>
          </p:sp>
        </mc:Choice>
        <mc:Fallback xmlns="">
          <p:sp>
            <p:nvSpPr>
              <p:cNvPr id="56" name="v2">
                <a:extLst>
                  <a:ext uri="{FF2B5EF4-FFF2-40B4-BE49-F238E27FC236}">
                    <a16:creationId xmlns:a16="http://schemas.microsoft.com/office/drawing/2014/main" id="{AD435B55-DCB9-464F-8194-5FE13987C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656" y="2510255"/>
                <a:ext cx="50199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v6">
                <a:extLst>
                  <a:ext uri="{FF2B5EF4-FFF2-40B4-BE49-F238E27FC236}">
                    <a16:creationId xmlns:a16="http://schemas.microsoft.com/office/drawing/2014/main" id="{34AD907E-3962-4DA8-A5F9-6B61CA6A7844}"/>
                  </a:ext>
                </a:extLst>
              </p:cNvPr>
              <p:cNvSpPr txBox="1"/>
              <p:nvPr/>
            </p:nvSpPr>
            <p:spPr>
              <a:xfrm>
                <a:off x="8994040" y="2529155"/>
                <a:ext cx="50199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sv-SE" sz="3200" dirty="0"/>
              </a:p>
            </p:txBody>
          </p:sp>
        </mc:Choice>
        <mc:Fallback xmlns="">
          <p:sp>
            <p:nvSpPr>
              <p:cNvPr id="57" name="v6">
                <a:extLst>
                  <a:ext uri="{FF2B5EF4-FFF2-40B4-BE49-F238E27FC236}">
                    <a16:creationId xmlns:a16="http://schemas.microsoft.com/office/drawing/2014/main" id="{34AD907E-3962-4DA8-A5F9-6B61CA6A7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040" y="2529155"/>
                <a:ext cx="501996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EF56682-B3F1-49C0-8EBC-B56C5C83E454}"/>
              </a:ext>
            </a:extLst>
          </p:cNvPr>
          <p:cNvGrpSpPr/>
          <p:nvPr/>
        </p:nvGrpSpPr>
        <p:grpSpPr>
          <a:xfrm>
            <a:off x="1848192" y="3208005"/>
            <a:ext cx="2708786" cy="595078"/>
            <a:chOff x="1324317" y="2075691"/>
            <a:chExt cx="2708786" cy="595078"/>
          </a:xfrm>
        </p:grpSpPr>
        <p:cxnSp>
          <p:nvCxnSpPr>
            <p:cNvPr id="4" name="A --&gt; B">
              <a:extLst>
                <a:ext uri="{FF2B5EF4-FFF2-40B4-BE49-F238E27FC236}">
                  <a16:creationId xmlns:a16="http://schemas.microsoft.com/office/drawing/2014/main" id="{B1FE1D34-E4C4-4114-AB4B-0CC92D219954}"/>
                </a:ext>
              </a:extLst>
            </p:cNvPr>
            <p:cNvCxnSpPr>
              <a:cxnSpLocks/>
            </p:cNvCxnSpPr>
            <p:nvPr/>
          </p:nvCxnSpPr>
          <p:spPr>
            <a:xfrm>
              <a:off x="1324317" y="2075691"/>
              <a:ext cx="2708786" cy="233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A --&gt; B">
              <a:extLst>
                <a:ext uri="{FF2B5EF4-FFF2-40B4-BE49-F238E27FC236}">
                  <a16:creationId xmlns:a16="http://schemas.microsoft.com/office/drawing/2014/main" id="{A9C15E27-BE4B-4464-AC39-3E450E1F2ED3}"/>
                </a:ext>
              </a:extLst>
            </p:cNvPr>
            <p:cNvCxnSpPr>
              <a:cxnSpLocks/>
            </p:cNvCxnSpPr>
            <p:nvPr/>
          </p:nvCxnSpPr>
          <p:spPr>
            <a:xfrm>
              <a:off x="1324317" y="2376116"/>
              <a:ext cx="2708786" cy="233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A --&gt; B">
              <a:extLst>
                <a:ext uri="{FF2B5EF4-FFF2-40B4-BE49-F238E27FC236}">
                  <a16:creationId xmlns:a16="http://schemas.microsoft.com/office/drawing/2014/main" id="{E13E507A-623F-4094-BC87-6B15BFB295AF}"/>
                </a:ext>
              </a:extLst>
            </p:cNvPr>
            <p:cNvCxnSpPr>
              <a:cxnSpLocks/>
            </p:cNvCxnSpPr>
            <p:nvPr/>
          </p:nvCxnSpPr>
          <p:spPr>
            <a:xfrm>
              <a:off x="1324317" y="2668431"/>
              <a:ext cx="2708786" cy="233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C13161F-3CF3-EAE4-4260-DE745C09C5D2}"/>
              </a:ext>
            </a:extLst>
          </p:cNvPr>
          <p:cNvGrpSpPr/>
          <p:nvPr/>
        </p:nvGrpSpPr>
        <p:grpSpPr>
          <a:xfrm>
            <a:off x="5058850" y="3142248"/>
            <a:ext cx="2622653" cy="613802"/>
            <a:chOff x="5058850" y="3142248"/>
            <a:chExt cx="2622653" cy="613802"/>
          </a:xfrm>
        </p:grpSpPr>
        <p:cxnSp>
          <p:nvCxnSpPr>
            <p:cNvPr id="13" name="B--&gt;D">
              <a:extLst>
                <a:ext uri="{FF2B5EF4-FFF2-40B4-BE49-F238E27FC236}">
                  <a16:creationId xmlns:a16="http://schemas.microsoft.com/office/drawing/2014/main" id="{920D6996-9C52-4114-8B40-F4C02E20E348}"/>
                </a:ext>
              </a:extLst>
            </p:cNvPr>
            <p:cNvCxnSpPr>
              <a:cxnSpLocks/>
            </p:cNvCxnSpPr>
            <p:nvPr/>
          </p:nvCxnSpPr>
          <p:spPr>
            <a:xfrm>
              <a:off x="5058850" y="3142248"/>
              <a:ext cx="2598255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B--&gt;D">
              <a:extLst>
                <a:ext uri="{FF2B5EF4-FFF2-40B4-BE49-F238E27FC236}">
                  <a16:creationId xmlns:a16="http://schemas.microsoft.com/office/drawing/2014/main" id="{70661B04-70DF-4A72-93F7-B438C93BBC92}"/>
                </a:ext>
              </a:extLst>
            </p:cNvPr>
            <p:cNvCxnSpPr>
              <a:cxnSpLocks/>
            </p:cNvCxnSpPr>
            <p:nvPr/>
          </p:nvCxnSpPr>
          <p:spPr>
            <a:xfrm>
              <a:off x="5083248" y="3448825"/>
              <a:ext cx="2598255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B--&gt;D">
              <a:extLst>
                <a:ext uri="{FF2B5EF4-FFF2-40B4-BE49-F238E27FC236}">
                  <a16:creationId xmlns:a16="http://schemas.microsoft.com/office/drawing/2014/main" id="{58D6B4A3-77EB-4722-9327-735E1D9E953C}"/>
                </a:ext>
              </a:extLst>
            </p:cNvPr>
            <p:cNvCxnSpPr>
              <a:cxnSpLocks/>
            </p:cNvCxnSpPr>
            <p:nvPr/>
          </p:nvCxnSpPr>
          <p:spPr>
            <a:xfrm>
              <a:off x="5079412" y="3756050"/>
              <a:ext cx="2598255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33BDCFD-BB93-DD80-AC0E-262ABCCF6948}"/>
              </a:ext>
            </a:extLst>
          </p:cNvPr>
          <p:cNvGrpSpPr/>
          <p:nvPr/>
        </p:nvGrpSpPr>
        <p:grpSpPr>
          <a:xfrm>
            <a:off x="5022588" y="3260034"/>
            <a:ext cx="2634517" cy="620287"/>
            <a:chOff x="5022588" y="3260034"/>
            <a:chExt cx="2634517" cy="620287"/>
          </a:xfrm>
        </p:grpSpPr>
        <p:cxnSp>
          <p:nvCxnSpPr>
            <p:cNvPr id="14" name="D--&gt;B">
              <a:extLst>
                <a:ext uri="{FF2B5EF4-FFF2-40B4-BE49-F238E27FC236}">
                  <a16:creationId xmlns:a16="http://schemas.microsoft.com/office/drawing/2014/main" id="{5ABA7802-B984-4D29-A9AB-9B811F73AB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2588" y="3260034"/>
              <a:ext cx="2610119" cy="648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D--&gt;B">
              <a:extLst>
                <a:ext uri="{FF2B5EF4-FFF2-40B4-BE49-F238E27FC236}">
                  <a16:creationId xmlns:a16="http://schemas.microsoft.com/office/drawing/2014/main" id="{469F4606-0224-4831-BC6C-8C57FEFCB2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46986" y="3566611"/>
              <a:ext cx="2610119" cy="648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D--&gt;B">
              <a:extLst>
                <a:ext uri="{FF2B5EF4-FFF2-40B4-BE49-F238E27FC236}">
                  <a16:creationId xmlns:a16="http://schemas.microsoft.com/office/drawing/2014/main" id="{9EF71708-EBC9-4377-A623-6D8004BFB5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43150" y="3873836"/>
              <a:ext cx="2610119" cy="648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2396520-D0C6-49A1-83ED-AA70CBA0DC39}"/>
              </a:ext>
            </a:extLst>
          </p:cNvPr>
          <p:cNvGrpSpPr/>
          <p:nvPr/>
        </p:nvGrpSpPr>
        <p:grpSpPr>
          <a:xfrm>
            <a:off x="8113969" y="3208005"/>
            <a:ext cx="2378154" cy="597125"/>
            <a:chOff x="7590094" y="2075691"/>
            <a:chExt cx="2378154" cy="597125"/>
          </a:xfrm>
        </p:grpSpPr>
        <p:cxnSp>
          <p:nvCxnSpPr>
            <p:cNvPr id="15" name="D--&gt;F">
              <a:extLst>
                <a:ext uri="{FF2B5EF4-FFF2-40B4-BE49-F238E27FC236}">
                  <a16:creationId xmlns:a16="http://schemas.microsoft.com/office/drawing/2014/main" id="{CA8534B6-30C7-46A6-A276-294B85957E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92096" y="2075691"/>
              <a:ext cx="2376152" cy="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D--&gt;F">
              <a:extLst>
                <a:ext uri="{FF2B5EF4-FFF2-40B4-BE49-F238E27FC236}">
                  <a16:creationId xmlns:a16="http://schemas.microsoft.com/office/drawing/2014/main" id="{21D345FF-BDC8-4960-8BED-E32D355257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90094" y="2374261"/>
              <a:ext cx="2376152" cy="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D--&gt;F">
              <a:extLst>
                <a:ext uri="{FF2B5EF4-FFF2-40B4-BE49-F238E27FC236}">
                  <a16:creationId xmlns:a16="http://schemas.microsoft.com/office/drawing/2014/main" id="{106B04EE-A0DA-4B56-A071-2862387863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90094" y="2672815"/>
              <a:ext cx="2376152" cy="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C5AB13A-F0EF-4106-A3F3-9AA81E8CB2BF}"/>
              </a:ext>
            </a:extLst>
          </p:cNvPr>
          <p:cNvGrpSpPr/>
          <p:nvPr/>
        </p:nvGrpSpPr>
        <p:grpSpPr>
          <a:xfrm>
            <a:off x="3205278" y="4013609"/>
            <a:ext cx="1653092" cy="2288652"/>
            <a:chOff x="2681403" y="2881295"/>
            <a:chExt cx="1653092" cy="2288652"/>
          </a:xfrm>
        </p:grpSpPr>
        <p:grpSp>
          <p:nvGrpSpPr>
            <p:cNvPr id="5" name="B --&gt; C+E">
              <a:extLst>
                <a:ext uri="{FF2B5EF4-FFF2-40B4-BE49-F238E27FC236}">
                  <a16:creationId xmlns:a16="http://schemas.microsoft.com/office/drawing/2014/main" id="{00BB4272-5945-4999-BFAD-6F1486A0F2B2}"/>
                </a:ext>
              </a:extLst>
            </p:cNvPr>
            <p:cNvGrpSpPr/>
            <p:nvPr/>
          </p:nvGrpSpPr>
          <p:grpSpPr>
            <a:xfrm rot="764094">
              <a:off x="2681403" y="2881295"/>
              <a:ext cx="1457643" cy="2172541"/>
              <a:chOff x="3076158" y="2415898"/>
              <a:chExt cx="1457643" cy="1707921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9972FCDC-1825-4F2F-A530-3BE36C08E99A}"/>
                  </a:ext>
                </a:extLst>
              </p:cNvPr>
              <p:cNvCxnSpPr>
                <a:cxnSpLocks/>
              </p:cNvCxnSpPr>
              <p:nvPr/>
            </p:nvCxnSpPr>
            <p:spPr>
              <a:xfrm rot="20835906" flipH="1">
                <a:off x="4071600" y="2435176"/>
                <a:ext cx="462201" cy="1688643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Curved Connector 15">
                <a:extLst>
                  <a:ext uri="{FF2B5EF4-FFF2-40B4-BE49-F238E27FC236}">
                    <a16:creationId xmlns:a16="http://schemas.microsoft.com/office/drawing/2014/main" id="{B453FB39-4D7C-422A-838C-9D44973E33E2}"/>
                  </a:ext>
                </a:extLst>
              </p:cNvPr>
              <p:cNvCxnSpPr/>
              <p:nvPr/>
            </p:nvCxnSpPr>
            <p:spPr>
              <a:xfrm rot="5400000">
                <a:off x="3068980" y="2423076"/>
                <a:ext cx="1119396" cy="1105039"/>
              </a:xfrm>
              <a:prstGeom prst="curvedConnector2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1A34FCF3-7930-4A79-8D82-C39B95C5A7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12966" y="3063836"/>
              <a:ext cx="421529" cy="210611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C4C25C0-7AD8-4B85-8771-67F61A872E43}"/>
              </a:ext>
            </a:extLst>
          </p:cNvPr>
          <p:cNvGrpSpPr/>
          <p:nvPr/>
        </p:nvGrpSpPr>
        <p:grpSpPr>
          <a:xfrm>
            <a:off x="7948852" y="6097438"/>
            <a:ext cx="1296186" cy="707886"/>
            <a:chOff x="6968753" y="5217320"/>
            <a:chExt cx="1296186" cy="707886"/>
          </a:xfrm>
        </p:grpSpPr>
        <p:grpSp>
          <p:nvGrpSpPr>
            <p:cNvPr id="43" name="E">
              <a:extLst>
                <a:ext uri="{FF2B5EF4-FFF2-40B4-BE49-F238E27FC236}">
                  <a16:creationId xmlns:a16="http://schemas.microsoft.com/office/drawing/2014/main" id="{1E730574-B2F4-4A46-9533-BB7B7DD781C8}"/>
                </a:ext>
              </a:extLst>
            </p:cNvPr>
            <p:cNvGrpSpPr/>
            <p:nvPr/>
          </p:nvGrpSpPr>
          <p:grpSpPr>
            <a:xfrm>
              <a:off x="7381133" y="5217320"/>
              <a:ext cx="883806" cy="707886"/>
              <a:chOff x="7416318" y="4204217"/>
              <a:chExt cx="883806" cy="707886"/>
            </a:xfrm>
          </p:grpSpPr>
          <p:sp>
            <p:nvSpPr>
              <p:cNvPr id="44" name="E">
                <a:extLst>
                  <a:ext uri="{FF2B5EF4-FFF2-40B4-BE49-F238E27FC236}">
                    <a16:creationId xmlns:a16="http://schemas.microsoft.com/office/drawing/2014/main" id="{1DB70583-7F8D-479F-9169-951CB509EC8E}"/>
                  </a:ext>
                </a:extLst>
              </p:cNvPr>
              <p:cNvSpPr txBox="1"/>
              <p:nvPr/>
            </p:nvSpPr>
            <p:spPr>
              <a:xfrm>
                <a:off x="7584971" y="4204217"/>
                <a:ext cx="71515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4000" dirty="0"/>
                  <a:t>E</a:t>
                </a:r>
              </a:p>
            </p:txBody>
          </p:sp>
          <p:sp>
            <p:nvSpPr>
              <p:cNvPr id="45" name="1">
                <a:extLst>
                  <a:ext uri="{FF2B5EF4-FFF2-40B4-BE49-F238E27FC236}">
                    <a16:creationId xmlns:a16="http://schemas.microsoft.com/office/drawing/2014/main" id="{88234E42-032A-438A-B4EB-8453280002A7}"/>
                  </a:ext>
                </a:extLst>
              </p:cNvPr>
              <p:cNvSpPr/>
              <p:nvPr/>
            </p:nvSpPr>
            <p:spPr>
              <a:xfrm>
                <a:off x="7416318" y="4420767"/>
                <a:ext cx="279577" cy="279577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84" name="1">
              <a:extLst>
                <a:ext uri="{FF2B5EF4-FFF2-40B4-BE49-F238E27FC236}">
                  <a16:creationId xmlns:a16="http://schemas.microsoft.com/office/drawing/2014/main" id="{F4F19425-DF75-4B46-B9C4-99A8B733C411}"/>
                </a:ext>
              </a:extLst>
            </p:cNvPr>
            <p:cNvSpPr/>
            <p:nvPr/>
          </p:nvSpPr>
          <p:spPr>
            <a:xfrm>
              <a:off x="6968753" y="5433870"/>
              <a:ext cx="279577" cy="279577"/>
            </a:xfrm>
            <a:prstGeom prst="ellipse">
              <a:avLst/>
            </a:prstGeom>
            <a:noFill/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4725904-4EED-41ED-A15F-981F799223F3}"/>
              </a:ext>
            </a:extLst>
          </p:cNvPr>
          <p:cNvGrpSpPr/>
          <p:nvPr/>
        </p:nvGrpSpPr>
        <p:grpSpPr>
          <a:xfrm>
            <a:off x="4791590" y="2539967"/>
            <a:ext cx="3717169" cy="4225791"/>
            <a:chOff x="4267715" y="1407653"/>
            <a:chExt cx="3717169" cy="4225791"/>
          </a:xfrm>
        </p:grpSpPr>
        <p:grpSp>
          <p:nvGrpSpPr>
            <p:cNvPr id="8" name="B+C--&gt;D+E">
              <a:extLst>
                <a:ext uri="{FF2B5EF4-FFF2-40B4-BE49-F238E27FC236}">
                  <a16:creationId xmlns:a16="http://schemas.microsoft.com/office/drawing/2014/main" id="{6B01FC76-2918-48FA-9D01-902D068E60B9}"/>
                </a:ext>
              </a:extLst>
            </p:cNvPr>
            <p:cNvGrpSpPr/>
            <p:nvPr/>
          </p:nvGrpSpPr>
          <p:grpSpPr>
            <a:xfrm>
              <a:off x="4558641" y="1407653"/>
              <a:ext cx="3426243" cy="4225791"/>
              <a:chOff x="4551876" y="957283"/>
              <a:chExt cx="2811089" cy="3953410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2C960895-43C6-4458-A3C8-619079DF54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9378" y="3898847"/>
                <a:ext cx="0" cy="515611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D1ABBB5A-D8E2-45FF-AC7B-25C949C06492}"/>
                  </a:ext>
                </a:extLst>
              </p:cNvPr>
              <p:cNvSpPr/>
              <p:nvPr/>
            </p:nvSpPr>
            <p:spPr>
              <a:xfrm rot="9811380">
                <a:off x="4551876" y="957283"/>
                <a:ext cx="2261837" cy="2236815"/>
              </a:xfrm>
              <a:prstGeom prst="arc">
                <a:avLst>
                  <a:gd name="adj1" fmla="val 15669294"/>
                  <a:gd name="adj2" fmla="val 0"/>
                </a:avLst>
              </a:prstGeom>
              <a:ln w="5715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" name="Arc 11">
                <a:extLst>
                  <a:ext uri="{FF2B5EF4-FFF2-40B4-BE49-F238E27FC236}">
                    <a16:creationId xmlns:a16="http://schemas.microsoft.com/office/drawing/2014/main" id="{37DD37A7-ECDB-4E9A-8C11-87BE20619F71}"/>
                  </a:ext>
                </a:extLst>
              </p:cNvPr>
              <p:cNvSpPr/>
              <p:nvPr/>
            </p:nvSpPr>
            <p:spPr>
              <a:xfrm rot="20161606">
                <a:off x="5523827" y="3007287"/>
                <a:ext cx="1839138" cy="1903406"/>
              </a:xfrm>
              <a:prstGeom prst="arc">
                <a:avLst>
                  <a:gd name="adj1" fmla="val 16200000"/>
                  <a:gd name="adj2" fmla="val 1249394"/>
                </a:avLst>
              </a:prstGeom>
              <a:ln w="57150">
                <a:solidFill>
                  <a:schemeClr val="accent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</p:grp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84125F4-7D41-4E83-AA8B-23310596D500}"/>
                </a:ext>
              </a:extLst>
            </p:cNvPr>
            <p:cNvCxnSpPr>
              <a:cxnSpLocks/>
              <a:endCxn id="99" idx="0"/>
            </p:cNvCxnSpPr>
            <p:nvPr/>
          </p:nvCxnSpPr>
          <p:spPr>
            <a:xfrm flipV="1">
              <a:off x="4334495" y="4372047"/>
              <a:ext cx="2449934" cy="10104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c 98">
              <a:extLst>
                <a:ext uri="{FF2B5EF4-FFF2-40B4-BE49-F238E27FC236}">
                  <a16:creationId xmlns:a16="http://schemas.microsoft.com/office/drawing/2014/main" id="{50B25585-7E96-4592-BE81-18BC2E1F1ED2}"/>
                </a:ext>
              </a:extLst>
            </p:cNvPr>
            <p:cNvSpPr/>
            <p:nvPr/>
          </p:nvSpPr>
          <p:spPr>
            <a:xfrm rot="19981606">
              <a:off x="6225382" y="4362232"/>
              <a:ext cx="1380154" cy="1154162"/>
            </a:xfrm>
            <a:prstGeom prst="arc">
              <a:avLst>
                <a:gd name="adj1" fmla="val 17038011"/>
                <a:gd name="adj2" fmla="val 1249394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3E3BA71E-D882-4B65-BAB4-945D4C5F3980}"/>
                </a:ext>
              </a:extLst>
            </p:cNvPr>
            <p:cNvCxnSpPr>
              <a:cxnSpLocks/>
            </p:cNvCxnSpPr>
            <p:nvPr/>
          </p:nvCxnSpPr>
          <p:spPr>
            <a:xfrm>
              <a:off x="7584276" y="4866084"/>
              <a:ext cx="0" cy="26312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046362E1-1CD5-4826-B422-776B320109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7715" y="3163349"/>
              <a:ext cx="3165392" cy="207161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Arc 111">
              <a:extLst>
                <a:ext uri="{FF2B5EF4-FFF2-40B4-BE49-F238E27FC236}">
                  <a16:creationId xmlns:a16="http://schemas.microsoft.com/office/drawing/2014/main" id="{D6317811-BCD2-47B0-886D-48A0F0CB2278}"/>
                </a:ext>
              </a:extLst>
            </p:cNvPr>
            <p:cNvSpPr/>
            <p:nvPr/>
          </p:nvSpPr>
          <p:spPr>
            <a:xfrm rot="9652752">
              <a:off x="4449662" y="1503877"/>
              <a:ext cx="2954154" cy="2133057"/>
            </a:xfrm>
            <a:prstGeom prst="arc">
              <a:avLst>
                <a:gd name="adj1" fmla="val 12879172"/>
                <a:gd name="adj2" fmla="val 21464352"/>
              </a:avLst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3" name="Arc 112">
              <a:extLst>
                <a:ext uri="{FF2B5EF4-FFF2-40B4-BE49-F238E27FC236}">
                  <a16:creationId xmlns:a16="http://schemas.microsoft.com/office/drawing/2014/main" id="{EA56DE29-7710-4FD8-96F7-2488B6C73EB8}"/>
                </a:ext>
              </a:extLst>
            </p:cNvPr>
            <p:cNvSpPr/>
            <p:nvPr/>
          </p:nvSpPr>
          <p:spPr>
            <a:xfrm rot="9652752">
              <a:off x="4351376" y="1485667"/>
              <a:ext cx="3316204" cy="2242537"/>
            </a:xfrm>
            <a:prstGeom prst="arc">
              <a:avLst>
                <a:gd name="adj1" fmla="val 13048531"/>
                <a:gd name="adj2" fmla="val 21464352"/>
              </a:avLst>
            </a:prstGeom>
            <a:ln w="5715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96B1843-FFAF-4095-8869-740FAB55C80B}"/>
                  </a:ext>
                </a:extLst>
              </p:cNvPr>
              <p:cNvSpPr txBox="1"/>
              <p:nvPr/>
            </p:nvSpPr>
            <p:spPr>
              <a:xfrm>
                <a:off x="6137706" y="96719"/>
                <a:ext cx="2869440" cy="369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v-SE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123</m:t>
                          </m:r>
                        </m:e>
                      </m:d>
                    </m:oMath>
                  </m:oMathPara>
                </a14:m>
                <a:br>
                  <a:rPr lang="en-GB" sz="2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GB" sz="2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96B1843-FFAF-4095-8869-740FAB55C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706" y="96719"/>
                <a:ext cx="2869440" cy="369397"/>
              </a:xfrm>
              <a:prstGeom prst="rect">
                <a:avLst/>
              </a:prstGeom>
              <a:blipFill>
                <a:blip r:embed="rId8"/>
                <a:stretch>
                  <a:fillRect l="-2760" b="-1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78">
            <a:extLst>
              <a:ext uri="{FF2B5EF4-FFF2-40B4-BE49-F238E27FC236}">
                <a16:creationId xmlns:a16="http://schemas.microsoft.com/office/drawing/2014/main" id="{8C093E9D-E1E1-4AFD-A05C-AF2B68F9F0A9}"/>
              </a:ext>
            </a:extLst>
          </p:cNvPr>
          <p:cNvSpPr/>
          <p:nvPr/>
        </p:nvSpPr>
        <p:spPr>
          <a:xfrm>
            <a:off x="382638" y="75736"/>
            <a:ext cx="35846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latin typeface="+mj-lt"/>
              </a:rPr>
              <a:t>Atom mapping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91EB151-93C8-45EA-B55A-095AAB7DA255}"/>
              </a:ext>
            </a:extLst>
          </p:cNvPr>
          <p:cNvSpPr txBox="1"/>
          <p:nvPr/>
        </p:nvSpPr>
        <p:spPr>
          <a:xfrm>
            <a:off x="2611429" y="53417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A611763-31A2-43C4-BEEE-EE0EBA3E6C4F}"/>
              </a:ext>
            </a:extLst>
          </p:cNvPr>
          <p:cNvSpPr txBox="1"/>
          <p:nvPr/>
        </p:nvSpPr>
        <p:spPr>
          <a:xfrm>
            <a:off x="3974203" y="6311436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2   3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D30ADD9-E8A8-98D3-24EA-34555FD2AF1F}"/>
              </a:ext>
            </a:extLst>
          </p:cNvPr>
          <p:cNvGrpSpPr/>
          <p:nvPr/>
        </p:nvGrpSpPr>
        <p:grpSpPr>
          <a:xfrm>
            <a:off x="382638" y="762307"/>
            <a:ext cx="5095433" cy="1739821"/>
            <a:chOff x="382638" y="762307"/>
            <a:chExt cx="5095433" cy="1739821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6BF3A29C-E807-26F0-9A9A-1D5C1F1C4135}"/>
                </a:ext>
              </a:extLst>
            </p:cNvPr>
            <p:cNvGrpSpPr/>
            <p:nvPr/>
          </p:nvGrpSpPr>
          <p:grpSpPr>
            <a:xfrm>
              <a:off x="839366" y="762307"/>
              <a:ext cx="4210601" cy="1624334"/>
              <a:chOff x="839366" y="762307"/>
              <a:chExt cx="4210601" cy="1624334"/>
            </a:xfrm>
          </p:grpSpPr>
          <p:cxnSp>
            <p:nvCxnSpPr>
              <p:cNvPr id="46" name="A --&gt; B">
                <a:extLst>
                  <a:ext uri="{FF2B5EF4-FFF2-40B4-BE49-F238E27FC236}">
                    <a16:creationId xmlns:a16="http://schemas.microsoft.com/office/drawing/2014/main" id="{2E6AD372-8FD0-67D5-E982-B297B07EF9A1}"/>
                  </a:ext>
                </a:extLst>
              </p:cNvPr>
              <p:cNvCxnSpPr/>
              <p:nvPr/>
            </p:nvCxnSpPr>
            <p:spPr>
              <a:xfrm flipV="1">
                <a:off x="839366" y="1179143"/>
                <a:ext cx="1152280" cy="551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250C1AEE-4070-9E3C-8EE7-FFCC94F6711A}"/>
                  </a:ext>
                </a:extLst>
              </p:cNvPr>
              <p:cNvCxnSpPr/>
              <p:nvPr/>
            </p:nvCxnSpPr>
            <p:spPr>
              <a:xfrm>
                <a:off x="2122912" y="1329390"/>
                <a:ext cx="15045" cy="798833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Curved Connector 15">
                <a:extLst>
                  <a:ext uri="{FF2B5EF4-FFF2-40B4-BE49-F238E27FC236}">
                    <a16:creationId xmlns:a16="http://schemas.microsoft.com/office/drawing/2014/main" id="{3C6E5754-6AC0-968C-E792-13F28FE413F9}"/>
                  </a:ext>
                </a:extLst>
              </p:cNvPr>
              <p:cNvCxnSpPr/>
              <p:nvPr/>
            </p:nvCxnSpPr>
            <p:spPr>
              <a:xfrm rot="5400000">
                <a:off x="1553941" y="1231425"/>
                <a:ext cx="471006" cy="666936"/>
              </a:xfrm>
              <a:prstGeom prst="curvedConnector2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2" name="B+C--&gt;D+E">
                <a:extLst>
                  <a:ext uri="{FF2B5EF4-FFF2-40B4-BE49-F238E27FC236}">
                    <a16:creationId xmlns:a16="http://schemas.microsoft.com/office/drawing/2014/main" id="{70AF02DC-CC31-AB9D-431C-1C6E2FD54766}"/>
                  </a:ext>
                </a:extLst>
              </p:cNvPr>
              <p:cNvGrpSpPr/>
              <p:nvPr/>
            </p:nvGrpSpPr>
            <p:grpSpPr>
              <a:xfrm>
                <a:off x="2308136" y="762307"/>
                <a:ext cx="1613618" cy="1624334"/>
                <a:chOff x="4598256" y="1068163"/>
                <a:chExt cx="2673586" cy="3860403"/>
              </a:xfrm>
            </p:grpSpPr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45183D08-328B-49C1-488A-AE32335EA831}"/>
                    </a:ext>
                  </a:extLst>
                </p:cNvPr>
                <p:cNvCxnSpPr/>
                <p:nvPr/>
              </p:nvCxnSpPr>
              <p:spPr>
                <a:xfrm flipV="1">
                  <a:off x="4739885" y="2343150"/>
                  <a:ext cx="2217652" cy="2077968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>
                  <a:extLst>
                    <a:ext uri="{FF2B5EF4-FFF2-40B4-BE49-F238E27FC236}">
                      <a16:creationId xmlns:a16="http://schemas.microsoft.com/office/drawing/2014/main" id="{4F21537E-8794-4BBA-9D51-B198130E7D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92338" y="3651824"/>
                  <a:ext cx="0" cy="516950"/>
                </a:xfrm>
                <a:prstGeom prst="straightConnector1">
                  <a:avLst/>
                </a:prstGeom>
                <a:ln w="6032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5" name="Arc 64">
                  <a:extLst>
                    <a:ext uri="{FF2B5EF4-FFF2-40B4-BE49-F238E27FC236}">
                      <a16:creationId xmlns:a16="http://schemas.microsoft.com/office/drawing/2014/main" id="{8CC600A6-3F43-089A-1A94-6AB067F3E4CA}"/>
                    </a:ext>
                  </a:extLst>
                </p:cNvPr>
                <p:cNvSpPr/>
                <p:nvPr/>
              </p:nvSpPr>
              <p:spPr>
                <a:xfrm rot="9811380">
                  <a:off x="4598256" y="1068163"/>
                  <a:ext cx="2261837" cy="2236815"/>
                </a:xfrm>
                <a:prstGeom prst="arc">
                  <a:avLst>
                    <a:gd name="adj1" fmla="val 15669294"/>
                    <a:gd name="adj2" fmla="val 480222"/>
                  </a:avLst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C3E3AAE6-C28C-905F-637C-2A7D3151821B}"/>
                    </a:ext>
                  </a:extLst>
                </p:cNvPr>
                <p:cNvSpPr/>
                <p:nvPr/>
              </p:nvSpPr>
              <p:spPr>
                <a:xfrm rot="19487608">
                  <a:off x="5452566" y="3090242"/>
                  <a:ext cx="1819276" cy="1838324"/>
                </a:xfrm>
                <a:prstGeom prst="arc">
                  <a:avLst>
                    <a:gd name="adj1" fmla="val 16200000"/>
                    <a:gd name="adj2" fmla="val 1136790"/>
                  </a:avLst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cxnSp>
            <p:nvCxnSpPr>
              <p:cNvPr id="71" name="B--&gt;D">
                <a:extLst>
                  <a:ext uri="{FF2B5EF4-FFF2-40B4-BE49-F238E27FC236}">
                    <a16:creationId xmlns:a16="http://schemas.microsoft.com/office/drawing/2014/main" id="{A2188BA1-1EBD-3B31-6995-AF1E0A7DA422}"/>
                  </a:ext>
                </a:extLst>
              </p:cNvPr>
              <p:cNvCxnSpPr/>
              <p:nvPr/>
            </p:nvCxnSpPr>
            <p:spPr>
              <a:xfrm>
                <a:off x="2459002" y="1132369"/>
                <a:ext cx="1191009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D--&gt;B">
                <a:extLst>
                  <a:ext uri="{FF2B5EF4-FFF2-40B4-BE49-F238E27FC236}">
                    <a16:creationId xmlns:a16="http://schemas.microsoft.com/office/drawing/2014/main" id="{B03560F4-B3B6-F281-2DF9-5A2A60471B85}"/>
                  </a:ext>
                </a:extLst>
              </p:cNvPr>
              <p:cNvCxnSpPr/>
              <p:nvPr/>
            </p:nvCxnSpPr>
            <p:spPr>
              <a:xfrm flipH="1">
                <a:off x="2459002" y="1243135"/>
                <a:ext cx="1191011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D--&gt;F">
                <a:extLst>
                  <a:ext uri="{FF2B5EF4-FFF2-40B4-BE49-F238E27FC236}">
                    <a16:creationId xmlns:a16="http://schemas.microsoft.com/office/drawing/2014/main" id="{D398FA68-F3F6-C1E0-27BC-389C2AFB4DCB}"/>
                  </a:ext>
                </a:extLst>
              </p:cNvPr>
              <p:cNvCxnSpPr/>
              <p:nvPr/>
            </p:nvCxnSpPr>
            <p:spPr>
              <a:xfrm>
                <a:off x="4040511" y="1184223"/>
                <a:ext cx="1009456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C3B5E01-0470-346F-326F-90777568C725}"/>
                </a:ext>
              </a:extLst>
            </p:cNvPr>
            <p:cNvGrpSpPr/>
            <p:nvPr/>
          </p:nvGrpSpPr>
          <p:grpSpPr>
            <a:xfrm>
              <a:off x="382638" y="765223"/>
              <a:ext cx="5095433" cy="1736905"/>
              <a:chOff x="1920823" y="2973077"/>
              <a:chExt cx="8442565" cy="4127941"/>
            </a:xfrm>
          </p:grpSpPr>
          <p:sp>
            <p:nvSpPr>
              <p:cNvPr id="80" name="A">
                <a:extLst>
                  <a:ext uri="{FF2B5EF4-FFF2-40B4-BE49-F238E27FC236}">
                    <a16:creationId xmlns:a16="http://schemas.microsoft.com/office/drawing/2014/main" id="{A5A25D83-2C72-94E8-7158-71ED38B44FE5}"/>
                  </a:ext>
                </a:extLst>
              </p:cNvPr>
              <p:cNvSpPr txBox="1"/>
              <p:nvPr/>
            </p:nvSpPr>
            <p:spPr>
              <a:xfrm>
                <a:off x="1920823" y="3454416"/>
                <a:ext cx="832378" cy="95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/>
                  <a:t>A</a:t>
                </a:r>
              </a:p>
            </p:txBody>
          </p:sp>
          <p:sp>
            <p:nvSpPr>
              <p:cNvPr id="90" name="B">
                <a:extLst>
                  <a:ext uri="{FF2B5EF4-FFF2-40B4-BE49-F238E27FC236}">
                    <a16:creationId xmlns:a16="http://schemas.microsoft.com/office/drawing/2014/main" id="{AA469E43-C03C-221C-40BB-7D6D18BB48EE}"/>
                  </a:ext>
                </a:extLst>
              </p:cNvPr>
              <p:cNvSpPr txBox="1"/>
              <p:nvPr/>
            </p:nvSpPr>
            <p:spPr>
              <a:xfrm>
                <a:off x="4516087" y="3484680"/>
                <a:ext cx="832378" cy="95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/>
                  <a:t>B</a:t>
                </a:r>
              </a:p>
            </p:txBody>
          </p:sp>
          <p:sp>
            <p:nvSpPr>
              <p:cNvPr id="91" name="D">
                <a:extLst>
                  <a:ext uri="{FF2B5EF4-FFF2-40B4-BE49-F238E27FC236}">
                    <a16:creationId xmlns:a16="http://schemas.microsoft.com/office/drawing/2014/main" id="{F9CFCAB1-E705-7360-B6F3-978CF80BC70C}"/>
                  </a:ext>
                </a:extLst>
              </p:cNvPr>
              <p:cNvSpPr txBox="1"/>
              <p:nvPr/>
            </p:nvSpPr>
            <p:spPr>
              <a:xfrm>
                <a:off x="7282917" y="3474717"/>
                <a:ext cx="832378" cy="95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/>
                  <a:t>D</a:t>
                </a:r>
              </a:p>
            </p:txBody>
          </p:sp>
          <p:sp>
            <p:nvSpPr>
              <p:cNvPr id="92" name="F">
                <a:extLst>
                  <a:ext uri="{FF2B5EF4-FFF2-40B4-BE49-F238E27FC236}">
                    <a16:creationId xmlns:a16="http://schemas.microsoft.com/office/drawing/2014/main" id="{5E06748F-D404-E89D-EAC4-117631C0E561}"/>
                  </a:ext>
                </a:extLst>
              </p:cNvPr>
              <p:cNvSpPr txBox="1"/>
              <p:nvPr/>
            </p:nvSpPr>
            <p:spPr>
              <a:xfrm>
                <a:off x="9531010" y="3454416"/>
                <a:ext cx="832378" cy="95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/>
                  <a:t>F</a:t>
                </a:r>
              </a:p>
            </p:txBody>
          </p:sp>
          <p:sp>
            <p:nvSpPr>
              <p:cNvPr id="93" name="E">
                <a:extLst>
                  <a:ext uri="{FF2B5EF4-FFF2-40B4-BE49-F238E27FC236}">
                    <a16:creationId xmlns:a16="http://schemas.microsoft.com/office/drawing/2014/main" id="{A0232776-E3DB-5882-698B-431A402F69AF}"/>
                  </a:ext>
                </a:extLst>
              </p:cNvPr>
              <p:cNvSpPr txBox="1"/>
              <p:nvPr/>
            </p:nvSpPr>
            <p:spPr>
              <a:xfrm>
                <a:off x="7358804" y="6120862"/>
                <a:ext cx="715153" cy="95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/>
                  <a:t>E</a:t>
                </a:r>
              </a:p>
            </p:txBody>
          </p:sp>
          <p:sp>
            <p:nvSpPr>
              <p:cNvPr id="94" name="x2">
                <a:extLst>
                  <a:ext uri="{FF2B5EF4-FFF2-40B4-BE49-F238E27FC236}">
                    <a16:creationId xmlns:a16="http://schemas.microsoft.com/office/drawing/2014/main" id="{4296EF50-93F2-4D03-B4A0-BE2C792099F8}"/>
                  </a:ext>
                </a:extLst>
              </p:cNvPr>
              <p:cNvSpPr txBox="1"/>
              <p:nvPr/>
            </p:nvSpPr>
            <p:spPr>
              <a:xfrm>
                <a:off x="6913605" y="6150114"/>
                <a:ext cx="844148" cy="95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/>
                  <a:t>2x</a:t>
                </a:r>
              </a:p>
            </p:txBody>
          </p:sp>
          <p:sp>
            <p:nvSpPr>
              <p:cNvPr id="95" name="C">
                <a:extLst>
                  <a:ext uri="{FF2B5EF4-FFF2-40B4-BE49-F238E27FC236}">
                    <a16:creationId xmlns:a16="http://schemas.microsoft.com/office/drawing/2014/main" id="{03A3351A-EA82-1439-B7B3-5DDA78CDBA35}"/>
                  </a:ext>
                </a:extLst>
              </p:cNvPr>
              <p:cNvSpPr txBox="1"/>
              <p:nvPr/>
            </p:nvSpPr>
            <p:spPr>
              <a:xfrm>
                <a:off x="4400537" y="6131204"/>
                <a:ext cx="832378" cy="95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/>
                  <a:t>C</a:t>
                </a:r>
              </a:p>
            </p:txBody>
          </p:sp>
          <p:grpSp>
            <p:nvGrpSpPr>
              <p:cNvPr id="96" name="Fluxes">
                <a:extLst>
                  <a:ext uri="{FF2B5EF4-FFF2-40B4-BE49-F238E27FC236}">
                    <a16:creationId xmlns:a16="http://schemas.microsoft.com/office/drawing/2014/main" id="{5FF1B749-07DA-35EA-B6ED-FBB561179CD9}"/>
                  </a:ext>
                </a:extLst>
              </p:cNvPr>
              <p:cNvGrpSpPr/>
              <p:nvPr/>
            </p:nvGrpSpPr>
            <p:grpSpPr>
              <a:xfrm>
                <a:off x="3371324" y="2973077"/>
                <a:ext cx="5594319" cy="2702459"/>
                <a:chOff x="2858422" y="1075092"/>
                <a:chExt cx="5594319" cy="270245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v1">
                      <a:extLst>
                        <a:ext uri="{FF2B5EF4-FFF2-40B4-BE49-F238E27FC236}">
                          <a16:creationId xmlns:a16="http://schemas.microsoft.com/office/drawing/2014/main" id="{774C3000-A620-E81F-FD81-BB14DF301EC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58422" y="1212046"/>
                      <a:ext cx="460126" cy="65831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sv-SE" dirty="0"/>
                    </a:p>
                  </p:txBody>
                </p:sp>
              </mc:Choice>
              <mc:Fallback xmlns="">
                <p:sp>
                  <p:nvSpPr>
                    <p:cNvPr id="28" name="v1">
                      <a:extLst>
                        <a:ext uri="{FF2B5EF4-FFF2-40B4-BE49-F238E27FC236}">
                          <a16:creationId xmlns:a16="http://schemas.microsoft.com/office/drawing/2014/main" id="{A838AD69-7813-4B83-AABE-387EF10F434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58422" y="1212046"/>
                      <a:ext cx="460126" cy="658318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13043" r="-8696" b="-1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v4">
                      <a:extLst>
                        <a:ext uri="{FF2B5EF4-FFF2-40B4-BE49-F238E27FC236}">
                          <a16:creationId xmlns:a16="http://schemas.microsoft.com/office/drawing/2014/main" id="{183EBF54-AEEB-A28C-C568-46A2FAF3DEB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42465" y="2902912"/>
                      <a:ext cx="452582" cy="65831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sv-SE" dirty="0"/>
                    </a:p>
                  </p:txBody>
                </p:sp>
              </mc:Choice>
              <mc:Fallback xmlns="">
                <p:sp>
                  <p:nvSpPr>
                    <p:cNvPr id="29" name="v4">
                      <a:extLst>
                        <a:ext uri="{FF2B5EF4-FFF2-40B4-BE49-F238E27FC236}">
                          <a16:creationId xmlns:a16="http://schemas.microsoft.com/office/drawing/2014/main" id="{433034EA-184A-459B-9079-010EF84DC2B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42465" y="2902912"/>
                      <a:ext cx="452582" cy="658318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11111" r="-11111" b="-152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3" name="v5">
                      <a:extLst>
                        <a:ext uri="{FF2B5EF4-FFF2-40B4-BE49-F238E27FC236}">
                          <a16:creationId xmlns:a16="http://schemas.microsoft.com/office/drawing/2014/main" id="{A2592D42-9C17-B278-44C4-70C6B1482E8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09647" y="3119233"/>
                      <a:ext cx="468943" cy="65831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sv-SE" dirty="0"/>
                    </a:p>
                  </p:txBody>
                </p:sp>
              </mc:Choice>
              <mc:Fallback xmlns="">
                <p:sp>
                  <p:nvSpPr>
                    <p:cNvPr id="30" name="v5">
                      <a:extLst>
                        <a:ext uri="{FF2B5EF4-FFF2-40B4-BE49-F238E27FC236}">
                          <a16:creationId xmlns:a16="http://schemas.microsoft.com/office/drawing/2014/main" id="{6051D4B0-FEC0-4F24-9D7C-C716081C694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09647" y="3119233"/>
                      <a:ext cx="468943" cy="658318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12766" r="-8511" b="-152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4" name="v3">
                      <a:extLst>
                        <a:ext uri="{FF2B5EF4-FFF2-40B4-BE49-F238E27FC236}">
                          <a16:creationId xmlns:a16="http://schemas.microsoft.com/office/drawing/2014/main" id="{DA44FBCE-5987-FBF4-F44B-3E45A177A9E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64620" y="2217565"/>
                      <a:ext cx="468943" cy="65831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sv-SE" dirty="0"/>
                    </a:p>
                  </p:txBody>
                </p:sp>
              </mc:Choice>
              <mc:Fallback xmlns="">
                <p:sp>
                  <p:nvSpPr>
                    <p:cNvPr id="31" name="v3">
                      <a:extLst>
                        <a:ext uri="{FF2B5EF4-FFF2-40B4-BE49-F238E27FC236}">
                          <a16:creationId xmlns:a16="http://schemas.microsoft.com/office/drawing/2014/main" id="{BC0FD80D-F7CA-44FE-9E31-207B4622B62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64620" y="2217565"/>
                      <a:ext cx="468943" cy="658318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12766" r="-8511" b="-1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v2">
                      <a:extLst>
                        <a:ext uri="{FF2B5EF4-FFF2-40B4-BE49-F238E27FC236}">
                          <a16:creationId xmlns:a16="http://schemas.microsoft.com/office/drawing/2014/main" id="{BEDBF6C1-120A-5AAF-1AAA-A79BB64B3A2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74338" y="1075092"/>
                      <a:ext cx="468943" cy="65831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sv-SE" dirty="0"/>
                    </a:p>
                  </p:txBody>
                </p:sp>
              </mc:Choice>
              <mc:Fallback xmlns="">
                <p:sp>
                  <p:nvSpPr>
                    <p:cNvPr id="32" name="v2">
                      <a:extLst>
                        <a:ext uri="{FF2B5EF4-FFF2-40B4-BE49-F238E27FC236}">
                          <a16:creationId xmlns:a16="http://schemas.microsoft.com/office/drawing/2014/main" id="{716A05CD-60AE-4A28-8491-463BACC7D0D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74338" y="1075092"/>
                      <a:ext cx="468943" cy="658317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12766" r="-8511" b="-152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v6">
                      <a:extLst>
                        <a:ext uri="{FF2B5EF4-FFF2-40B4-BE49-F238E27FC236}">
                          <a16:creationId xmlns:a16="http://schemas.microsoft.com/office/drawing/2014/main" id="{24085544-86D7-3E65-5478-DDA783AA3E6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983798" y="1198321"/>
                      <a:ext cx="468943" cy="65831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sv-SE" dirty="0"/>
                    </a:p>
                  </p:txBody>
                </p:sp>
              </mc:Choice>
              <mc:Fallback xmlns="">
                <p:sp>
                  <p:nvSpPr>
                    <p:cNvPr id="33" name="v6">
                      <a:extLst>
                        <a:ext uri="{FF2B5EF4-FFF2-40B4-BE49-F238E27FC236}">
                          <a16:creationId xmlns:a16="http://schemas.microsoft.com/office/drawing/2014/main" id="{30BFC1BF-5E54-4720-BC7F-8E46CFE9F50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83798" y="1198321"/>
                      <a:ext cx="468943" cy="658318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13043" r="-8696" b="-1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98" name="E">
                <a:extLst>
                  <a:ext uri="{FF2B5EF4-FFF2-40B4-BE49-F238E27FC236}">
                    <a16:creationId xmlns:a16="http://schemas.microsoft.com/office/drawing/2014/main" id="{2318F041-69C3-B1E6-FE9A-032E63F37A3D}"/>
                  </a:ext>
                </a:extLst>
              </p:cNvPr>
              <p:cNvSpPr txBox="1"/>
              <p:nvPr/>
            </p:nvSpPr>
            <p:spPr>
              <a:xfrm>
                <a:off x="3075291" y="5074356"/>
                <a:ext cx="715153" cy="95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/>
                  <a:t>E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6671C962-4444-C3E1-BB1E-8083164191B9}"/>
                  </a:ext>
                </a:extLst>
              </p:cNvPr>
              <p:cNvSpPr txBox="1"/>
              <p:nvPr/>
            </p:nvSpPr>
            <p:spPr>
              <a:xfrm>
                <a:off x="6058770" y="414366"/>
                <a:ext cx="29587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v-S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123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123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6671C962-4444-C3E1-BB1E-808316419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770" y="414366"/>
                <a:ext cx="2958770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4CDB7E28-BE5E-6F83-4D7D-F600448B6BFE}"/>
                  </a:ext>
                </a:extLst>
              </p:cNvPr>
              <p:cNvSpPr txBox="1"/>
              <p:nvPr/>
            </p:nvSpPr>
            <p:spPr>
              <a:xfrm>
                <a:off x="6058770" y="824281"/>
                <a:ext cx="295877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v-S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123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123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4CDB7E28-BE5E-6F83-4D7D-F600448B6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770" y="824281"/>
                <a:ext cx="2958771" cy="461665"/>
              </a:xfrm>
              <a:prstGeom prst="rect">
                <a:avLst/>
              </a:prstGeom>
              <a:blipFill>
                <a:blip r:embed="rId1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A8FD1CD1-EB8B-E315-5164-69CD0B31043C}"/>
                  </a:ext>
                </a:extLst>
              </p:cNvPr>
              <p:cNvSpPr txBox="1"/>
              <p:nvPr/>
            </p:nvSpPr>
            <p:spPr>
              <a:xfrm>
                <a:off x="6058770" y="1234196"/>
                <a:ext cx="40647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sv-S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123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23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A8FD1CD1-EB8B-E315-5164-69CD0B310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770" y="1234196"/>
                <a:ext cx="4064707" cy="461665"/>
              </a:xfrm>
              <a:prstGeom prst="rect">
                <a:avLst/>
              </a:prstGeom>
              <a:blipFill>
                <a:blip r:embed="rId1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50BE51D-01B7-56CB-1541-287784B35A45}"/>
                  </a:ext>
                </a:extLst>
              </p:cNvPr>
              <p:cNvSpPr txBox="1"/>
              <p:nvPr/>
            </p:nvSpPr>
            <p:spPr>
              <a:xfrm>
                <a:off x="6058770" y="1644111"/>
                <a:ext cx="656230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sv-S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123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234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50BE51D-01B7-56CB-1541-287784B35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770" y="1644111"/>
                <a:ext cx="6562301" cy="461665"/>
              </a:xfrm>
              <a:prstGeom prst="rect">
                <a:avLst/>
              </a:prstGeom>
              <a:blipFill>
                <a:blip r:embed="rId18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A8040BA7-489D-F806-2EF5-993150282C9B}"/>
                  </a:ext>
                </a:extLst>
              </p:cNvPr>
              <p:cNvSpPr txBox="1"/>
              <p:nvPr/>
            </p:nvSpPr>
            <p:spPr>
              <a:xfrm>
                <a:off x="6058770" y="2054028"/>
                <a:ext cx="41402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sv-S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123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(123)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A8040BA7-489D-F806-2EF5-993150282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770" y="2054028"/>
                <a:ext cx="4140252" cy="461665"/>
              </a:xfrm>
              <a:prstGeom prst="rect">
                <a:avLst/>
              </a:prstGeom>
              <a:blipFill>
                <a:blip r:embed="rId1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8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0" grpId="0" animBg="1"/>
      <p:bldP spid="21" grpId="0" animBg="1"/>
      <p:bldP spid="23" grpId="0"/>
      <p:bldP spid="25" grpId="0" animBg="1"/>
      <p:bldP spid="26" grpId="0" animBg="1"/>
      <p:bldP spid="27" grpId="0" animBg="1"/>
      <p:bldP spid="52" grpId="0"/>
      <p:bldP spid="53" grpId="0"/>
      <p:bldP spid="54" grpId="0"/>
      <p:bldP spid="55" grpId="0"/>
      <p:bldP spid="56" grpId="0"/>
      <p:bldP spid="57" grpId="0"/>
      <p:bldP spid="76" grpId="0"/>
      <p:bldP spid="83" grpId="0"/>
      <p:bldP spid="86" grpId="0"/>
      <p:bldP spid="124" grpId="0"/>
      <p:bldP spid="126" grpId="0"/>
      <p:bldP spid="128" grpId="0"/>
      <p:bldP spid="130" grpId="0"/>
      <p:bldP spid="1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D9FCC-8536-42C1-A454-4A4615362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ODE equations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CFB9BD-E152-4457-A39E-7625839A85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27746" y="4395396"/>
                <a:ext cx="4364253" cy="2462603"/>
              </a:xfrm>
            </p:spPr>
            <p:txBody>
              <a:bodyPr>
                <a:noAutofit/>
              </a:bodyPr>
              <a:lstStyle/>
              <a:p>
                <a:r>
                  <a:rPr lang="en-GB" sz="3200" dirty="0"/>
                  <a:t>Number of C-atoms: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GB" sz="3200" dirty="0"/>
              </a:p>
              <a:p>
                <a:r>
                  <a:rPr lang="en-GB" sz="3200" dirty="0"/>
                  <a:t>Number of states: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sv-SE" sz="3200" dirty="0"/>
              </a:p>
              <a:p>
                <a:endParaRPr lang="sv-SE" sz="3200" dirty="0"/>
              </a:p>
              <a:p>
                <a:r>
                  <a:rPr lang="sv-SE" sz="3200" dirty="0" err="1"/>
                  <a:t>Example</a:t>
                </a:r>
                <a:r>
                  <a:rPr lang="sv-SE" sz="3200" dirty="0"/>
                  <a:t>: 225 </a:t>
                </a:r>
                <a:r>
                  <a:rPr lang="sv-SE" sz="3200" dirty="0" err="1"/>
                  <a:t>states</a:t>
                </a:r>
                <a:endParaRPr lang="en-SE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CFB9BD-E152-4457-A39E-7625839A85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27746" y="4395396"/>
                <a:ext cx="4364253" cy="2462603"/>
              </a:xfrm>
              <a:blipFill>
                <a:blip r:embed="rId3"/>
                <a:stretch>
                  <a:fillRect l="-3212" t="-49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801C85-C0AD-4180-8A65-7A357C0FAFAA}"/>
                  </a:ext>
                </a:extLst>
              </p:cNvPr>
              <p:cNvSpPr txBox="1"/>
              <p:nvPr/>
            </p:nvSpPr>
            <p:spPr>
              <a:xfrm>
                <a:off x="1185969" y="2345601"/>
                <a:ext cx="155138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801C85-C0AD-4180-8A65-7A357C0FA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969" y="2345601"/>
                <a:ext cx="1551386" cy="525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EAADD4-2174-4E8C-9FE2-335F4F82F7E5}"/>
                  </a:ext>
                </a:extLst>
              </p:cNvPr>
              <p:cNvSpPr txBox="1"/>
              <p:nvPr/>
            </p:nvSpPr>
            <p:spPr>
              <a:xfrm>
                <a:off x="1185969" y="3002992"/>
                <a:ext cx="1542537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EAADD4-2174-4E8C-9FE2-335F4F82F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969" y="3002992"/>
                <a:ext cx="1542537" cy="525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D131AA-F905-4D5B-B131-C196EC74E86D}"/>
                  </a:ext>
                </a:extLst>
              </p:cNvPr>
              <p:cNvSpPr txBox="1"/>
              <p:nvPr/>
            </p:nvSpPr>
            <p:spPr>
              <a:xfrm>
                <a:off x="1185969" y="3660383"/>
                <a:ext cx="1512145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D131AA-F905-4D5B-B131-C196EC74E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969" y="3660383"/>
                <a:ext cx="1512145" cy="52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5AE3AB-FDBD-4B0C-BFE7-21E6C713378C}"/>
                  </a:ext>
                </a:extLst>
              </p:cNvPr>
              <p:cNvSpPr txBox="1"/>
              <p:nvPr/>
            </p:nvSpPr>
            <p:spPr>
              <a:xfrm>
                <a:off x="3221270" y="2345601"/>
                <a:ext cx="3767122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5AE3AB-FDBD-4B0C-BFE7-21E6C7133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270" y="2345601"/>
                <a:ext cx="3767122" cy="5259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FD964A-4704-42D7-A36C-CE0634723DA6}"/>
                  </a:ext>
                </a:extLst>
              </p:cNvPr>
              <p:cNvSpPr txBox="1"/>
              <p:nvPr/>
            </p:nvSpPr>
            <p:spPr>
              <a:xfrm>
                <a:off x="3221270" y="3002992"/>
                <a:ext cx="3692549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FD964A-4704-42D7-A36C-CE0634723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270" y="3002992"/>
                <a:ext cx="3692549" cy="5259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F0C3C4-1033-4A7F-8492-EEA6C40E0C0E}"/>
                  </a:ext>
                </a:extLst>
              </p:cNvPr>
              <p:cNvSpPr txBox="1"/>
              <p:nvPr/>
            </p:nvSpPr>
            <p:spPr>
              <a:xfrm>
                <a:off x="3185311" y="3660383"/>
                <a:ext cx="3667222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F0C3C4-1033-4A7F-8492-EEA6C40E0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311" y="3660383"/>
                <a:ext cx="3667222" cy="5259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97B553F-2A84-413D-9353-4E9A33D671B3}"/>
              </a:ext>
            </a:extLst>
          </p:cNvPr>
          <p:cNvGrpSpPr/>
          <p:nvPr/>
        </p:nvGrpSpPr>
        <p:grpSpPr>
          <a:xfrm>
            <a:off x="5575666" y="402346"/>
            <a:ext cx="5095433" cy="1739821"/>
            <a:chOff x="1920823" y="2966148"/>
            <a:chExt cx="8442565" cy="4134870"/>
          </a:xfrm>
        </p:grpSpPr>
        <p:grpSp>
          <p:nvGrpSpPr>
            <p:cNvPr id="11" name="Flux arrows">
              <a:extLst>
                <a:ext uri="{FF2B5EF4-FFF2-40B4-BE49-F238E27FC236}">
                  <a16:creationId xmlns:a16="http://schemas.microsoft.com/office/drawing/2014/main" id="{2C46C41F-E8C2-45E1-822E-4B254B9AF64B}"/>
                </a:ext>
              </a:extLst>
            </p:cNvPr>
            <p:cNvGrpSpPr/>
            <p:nvPr/>
          </p:nvGrpSpPr>
          <p:grpSpPr>
            <a:xfrm>
              <a:off x="2677570" y="2966148"/>
              <a:ext cx="6976497" cy="3860403"/>
              <a:chOff x="2164668" y="1068163"/>
              <a:chExt cx="6976497" cy="3860403"/>
            </a:xfrm>
          </p:grpSpPr>
          <p:cxnSp>
            <p:nvCxnSpPr>
              <p:cNvPr id="28" name="A --&gt; B">
                <a:extLst>
                  <a:ext uri="{FF2B5EF4-FFF2-40B4-BE49-F238E27FC236}">
                    <a16:creationId xmlns:a16="http://schemas.microsoft.com/office/drawing/2014/main" id="{ADCAF9A7-3487-4BBB-A924-660F5D25C46E}"/>
                  </a:ext>
                </a:extLst>
              </p:cNvPr>
              <p:cNvCxnSpPr/>
              <p:nvPr/>
            </p:nvCxnSpPr>
            <p:spPr>
              <a:xfrm flipV="1">
                <a:off x="2164668" y="2058819"/>
                <a:ext cx="1909199" cy="13097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9" name="B --&gt; C+E">
                <a:extLst>
                  <a:ext uri="{FF2B5EF4-FFF2-40B4-BE49-F238E27FC236}">
                    <a16:creationId xmlns:a16="http://schemas.microsoft.com/office/drawing/2014/main" id="{14A1A8CA-EBB2-40C8-871F-BBD57C791C3E}"/>
                  </a:ext>
                </a:extLst>
              </p:cNvPr>
              <p:cNvGrpSpPr/>
              <p:nvPr/>
            </p:nvGrpSpPr>
            <p:grpSpPr>
              <a:xfrm>
                <a:off x="3186322" y="2415897"/>
                <a:ext cx="1129967" cy="1898512"/>
                <a:chOff x="3186322" y="2415897"/>
                <a:chExt cx="1129967" cy="1898512"/>
              </a:xfrm>
            </p:grpSpPr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42BC6BA2-5AD7-499D-90D5-AD41029B80EC}"/>
                    </a:ext>
                  </a:extLst>
                </p:cNvPr>
                <p:cNvCxnSpPr/>
                <p:nvPr/>
              </p:nvCxnSpPr>
              <p:spPr>
                <a:xfrm>
                  <a:off x="4291361" y="2415897"/>
                  <a:ext cx="24928" cy="1898512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urved Connector 15">
                  <a:extLst>
                    <a:ext uri="{FF2B5EF4-FFF2-40B4-BE49-F238E27FC236}">
                      <a16:creationId xmlns:a16="http://schemas.microsoft.com/office/drawing/2014/main" id="{1E3E30B9-F431-4424-ACED-5700DA2BCAE2}"/>
                    </a:ext>
                  </a:extLst>
                </p:cNvPr>
                <p:cNvCxnSpPr/>
                <p:nvPr/>
              </p:nvCxnSpPr>
              <p:spPr>
                <a:xfrm rot="5400000">
                  <a:off x="3179144" y="2423076"/>
                  <a:ext cx="1119396" cy="1105039"/>
                </a:xfrm>
                <a:prstGeom prst="curvedConnector2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B+C--&gt;D+E">
                <a:extLst>
                  <a:ext uri="{FF2B5EF4-FFF2-40B4-BE49-F238E27FC236}">
                    <a16:creationId xmlns:a16="http://schemas.microsoft.com/office/drawing/2014/main" id="{3B215F01-9DE3-4E03-99AD-CEA525B96D48}"/>
                  </a:ext>
                </a:extLst>
              </p:cNvPr>
              <p:cNvGrpSpPr/>
              <p:nvPr/>
            </p:nvGrpSpPr>
            <p:grpSpPr>
              <a:xfrm>
                <a:off x="4598256" y="1068163"/>
                <a:ext cx="2673586" cy="3860403"/>
                <a:chOff x="4598256" y="1068163"/>
                <a:chExt cx="2673586" cy="3860403"/>
              </a:xfrm>
            </p:grpSpPr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EC1FDC8C-1971-4CE4-AFB1-3834B57D7B31}"/>
                    </a:ext>
                  </a:extLst>
                </p:cNvPr>
                <p:cNvCxnSpPr/>
                <p:nvPr/>
              </p:nvCxnSpPr>
              <p:spPr>
                <a:xfrm flipV="1">
                  <a:off x="4739885" y="2343150"/>
                  <a:ext cx="2217652" cy="2077968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A85B820C-D9A6-4A7A-908D-0FC57F567D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03479" y="3651824"/>
                  <a:ext cx="0" cy="516950"/>
                </a:xfrm>
                <a:prstGeom prst="straightConnector1">
                  <a:avLst/>
                </a:prstGeom>
                <a:ln w="6032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6" name="Arc 35">
                  <a:extLst>
                    <a:ext uri="{FF2B5EF4-FFF2-40B4-BE49-F238E27FC236}">
                      <a16:creationId xmlns:a16="http://schemas.microsoft.com/office/drawing/2014/main" id="{48527781-0F48-4E44-80D0-C3808248F30A}"/>
                    </a:ext>
                  </a:extLst>
                </p:cNvPr>
                <p:cNvSpPr/>
                <p:nvPr/>
              </p:nvSpPr>
              <p:spPr>
                <a:xfrm rot="9811380">
                  <a:off x="4598256" y="1068163"/>
                  <a:ext cx="2261837" cy="2236815"/>
                </a:xfrm>
                <a:prstGeom prst="arc">
                  <a:avLst>
                    <a:gd name="adj1" fmla="val 15669294"/>
                    <a:gd name="adj2" fmla="val 480222"/>
                  </a:avLst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37" name="Arc 36">
                  <a:extLst>
                    <a:ext uri="{FF2B5EF4-FFF2-40B4-BE49-F238E27FC236}">
                      <a16:creationId xmlns:a16="http://schemas.microsoft.com/office/drawing/2014/main" id="{069A8650-8F49-469E-B09E-904E05907F22}"/>
                    </a:ext>
                  </a:extLst>
                </p:cNvPr>
                <p:cNvSpPr/>
                <p:nvPr/>
              </p:nvSpPr>
              <p:spPr>
                <a:xfrm rot="19487608">
                  <a:off x="5452566" y="3090242"/>
                  <a:ext cx="1819276" cy="1838324"/>
                </a:xfrm>
                <a:prstGeom prst="arc">
                  <a:avLst>
                    <a:gd name="adj1" fmla="val 16200000"/>
                    <a:gd name="adj2" fmla="val 1136790"/>
                  </a:avLst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cxnSp>
            <p:nvCxnSpPr>
              <p:cNvPr id="31" name="B--&gt;D">
                <a:extLst>
                  <a:ext uri="{FF2B5EF4-FFF2-40B4-BE49-F238E27FC236}">
                    <a16:creationId xmlns:a16="http://schemas.microsoft.com/office/drawing/2014/main" id="{3BC85CB0-74A8-4A21-B128-A7C185D4F69A}"/>
                  </a:ext>
                </a:extLst>
              </p:cNvPr>
              <p:cNvCxnSpPr/>
              <p:nvPr/>
            </p:nvCxnSpPr>
            <p:spPr>
              <a:xfrm>
                <a:off x="4848225" y="1947654"/>
                <a:ext cx="197337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D--&gt;B">
                <a:extLst>
                  <a:ext uri="{FF2B5EF4-FFF2-40B4-BE49-F238E27FC236}">
                    <a16:creationId xmlns:a16="http://schemas.microsoft.com/office/drawing/2014/main" id="{F60C17C5-0804-4CB4-B1A9-41FEBADE4826}"/>
                  </a:ext>
                </a:extLst>
              </p:cNvPr>
              <p:cNvCxnSpPr/>
              <p:nvPr/>
            </p:nvCxnSpPr>
            <p:spPr>
              <a:xfrm flipH="1">
                <a:off x="4848225" y="2210901"/>
                <a:ext cx="1973372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D--&gt;F">
                <a:extLst>
                  <a:ext uri="{FF2B5EF4-FFF2-40B4-BE49-F238E27FC236}">
                    <a16:creationId xmlns:a16="http://schemas.microsoft.com/office/drawing/2014/main" id="{C09C4D85-4370-4CEA-AEDC-CD63992ACC0B}"/>
                  </a:ext>
                </a:extLst>
              </p:cNvPr>
              <p:cNvCxnSpPr/>
              <p:nvPr/>
            </p:nvCxnSpPr>
            <p:spPr>
              <a:xfrm>
                <a:off x="7468609" y="2070892"/>
                <a:ext cx="1672556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AFF2B69-90B8-432B-B35F-CC944EFFF1D8}"/>
                </a:ext>
              </a:extLst>
            </p:cNvPr>
            <p:cNvGrpSpPr/>
            <p:nvPr/>
          </p:nvGrpSpPr>
          <p:grpSpPr>
            <a:xfrm>
              <a:off x="1920823" y="2973077"/>
              <a:ext cx="8442565" cy="4127941"/>
              <a:chOff x="1920823" y="2973077"/>
              <a:chExt cx="8442565" cy="4127941"/>
            </a:xfrm>
          </p:grpSpPr>
          <p:sp>
            <p:nvSpPr>
              <p:cNvPr id="13" name="A">
                <a:extLst>
                  <a:ext uri="{FF2B5EF4-FFF2-40B4-BE49-F238E27FC236}">
                    <a16:creationId xmlns:a16="http://schemas.microsoft.com/office/drawing/2014/main" id="{81F7F121-0EF5-4127-9B91-CBF422A3519B}"/>
                  </a:ext>
                </a:extLst>
              </p:cNvPr>
              <p:cNvSpPr txBox="1"/>
              <p:nvPr/>
            </p:nvSpPr>
            <p:spPr>
              <a:xfrm>
                <a:off x="1920823" y="3454416"/>
                <a:ext cx="832378" cy="95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/>
                  <a:t>A</a:t>
                </a:r>
              </a:p>
            </p:txBody>
          </p:sp>
          <p:sp>
            <p:nvSpPr>
              <p:cNvPr id="14" name="B">
                <a:extLst>
                  <a:ext uri="{FF2B5EF4-FFF2-40B4-BE49-F238E27FC236}">
                    <a16:creationId xmlns:a16="http://schemas.microsoft.com/office/drawing/2014/main" id="{3FC2CC19-DF1E-44EF-8F07-371C5BA8E010}"/>
                  </a:ext>
                </a:extLst>
              </p:cNvPr>
              <p:cNvSpPr txBox="1"/>
              <p:nvPr/>
            </p:nvSpPr>
            <p:spPr>
              <a:xfrm>
                <a:off x="4516087" y="3484680"/>
                <a:ext cx="832378" cy="95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/>
                  <a:t>B</a:t>
                </a:r>
              </a:p>
            </p:txBody>
          </p:sp>
          <p:sp>
            <p:nvSpPr>
              <p:cNvPr id="15" name="D">
                <a:extLst>
                  <a:ext uri="{FF2B5EF4-FFF2-40B4-BE49-F238E27FC236}">
                    <a16:creationId xmlns:a16="http://schemas.microsoft.com/office/drawing/2014/main" id="{A0DDA63E-2FD2-429F-8761-16ED61D78E83}"/>
                  </a:ext>
                </a:extLst>
              </p:cNvPr>
              <p:cNvSpPr txBox="1"/>
              <p:nvPr/>
            </p:nvSpPr>
            <p:spPr>
              <a:xfrm>
                <a:off x="7282917" y="3474717"/>
                <a:ext cx="832378" cy="95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/>
                  <a:t>D</a:t>
                </a:r>
              </a:p>
            </p:txBody>
          </p:sp>
          <p:sp>
            <p:nvSpPr>
              <p:cNvPr id="16" name="F">
                <a:extLst>
                  <a:ext uri="{FF2B5EF4-FFF2-40B4-BE49-F238E27FC236}">
                    <a16:creationId xmlns:a16="http://schemas.microsoft.com/office/drawing/2014/main" id="{0B9C202B-009E-445B-AA7F-8CD8F292B15B}"/>
                  </a:ext>
                </a:extLst>
              </p:cNvPr>
              <p:cNvSpPr txBox="1"/>
              <p:nvPr/>
            </p:nvSpPr>
            <p:spPr>
              <a:xfrm>
                <a:off x="9531010" y="3454416"/>
                <a:ext cx="832378" cy="95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/>
                  <a:t>F</a:t>
                </a:r>
              </a:p>
            </p:txBody>
          </p:sp>
          <p:sp>
            <p:nvSpPr>
              <p:cNvPr id="17" name="E">
                <a:extLst>
                  <a:ext uri="{FF2B5EF4-FFF2-40B4-BE49-F238E27FC236}">
                    <a16:creationId xmlns:a16="http://schemas.microsoft.com/office/drawing/2014/main" id="{36CA96AB-E29D-4A5F-88FF-904F29E7EB56}"/>
                  </a:ext>
                </a:extLst>
              </p:cNvPr>
              <p:cNvSpPr txBox="1"/>
              <p:nvPr/>
            </p:nvSpPr>
            <p:spPr>
              <a:xfrm>
                <a:off x="7358804" y="6120862"/>
                <a:ext cx="715153" cy="95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/>
                  <a:t>E</a:t>
                </a:r>
              </a:p>
            </p:txBody>
          </p:sp>
          <p:sp>
            <p:nvSpPr>
              <p:cNvPr id="18" name="x2">
                <a:extLst>
                  <a:ext uri="{FF2B5EF4-FFF2-40B4-BE49-F238E27FC236}">
                    <a16:creationId xmlns:a16="http://schemas.microsoft.com/office/drawing/2014/main" id="{5C79C1C0-240F-4215-BE63-A2CB8E339C28}"/>
                  </a:ext>
                </a:extLst>
              </p:cNvPr>
              <p:cNvSpPr txBox="1"/>
              <p:nvPr/>
            </p:nvSpPr>
            <p:spPr>
              <a:xfrm>
                <a:off x="6913605" y="6150114"/>
                <a:ext cx="844148" cy="95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/>
                  <a:t>2x</a:t>
                </a:r>
              </a:p>
            </p:txBody>
          </p:sp>
          <p:sp>
            <p:nvSpPr>
              <p:cNvPr id="19" name="C">
                <a:extLst>
                  <a:ext uri="{FF2B5EF4-FFF2-40B4-BE49-F238E27FC236}">
                    <a16:creationId xmlns:a16="http://schemas.microsoft.com/office/drawing/2014/main" id="{70F68B92-3372-45D0-BCBB-7621AA03ED16}"/>
                  </a:ext>
                </a:extLst>
              </p:cNvPr>
              <p:cNvSpPr txBox="1"/>
              <p:nvPr/>
            </p:nvSpPr>
            <p:spPr>
              <a:xfrm>
                <a:off x="4400537" y="6131204"/>
                <a:ext cx="832378" cy="95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/>
                  <a:t>C</a:t>
                </a:r>
              </a:p>
            </p:txBody>
          </p:sp>
          <p:grpSp>
            <p:nvGrpSpPr>
              <p:cNvPr id="20" name="Fluxes">
                <a:extLst>
                  <a:ext uri="{FF2B5EF4-FFF2-40B4-BE49-F238E27FC236}">
                    <a16:creationId xmlns:a16="http://schemas.microsoft.com/office/drawing/2014/main" id="{62CF4A56-3D51-49AA-B883-6D24DCD4039E}"/>
                  </a:ext>
                </a:extLst>
              </p:cNvPr>
              <p:cNvGrpSpPr/>
              <p:nvPr/>
            </p:nvGrpSpPr>
            <p:grpSpPr>
              <a:xfrm>
                <a:off x="3371324" y="2973077"/>
                <a:ext cx="5594319" cy="2702459"/>
                <a:chOff x="2858422" y="1075092"/>
                <a:chExt cx="5594319" cy="270245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v1">
                      <a:extLst>
                        <a:ext uri="{FF2B5EF4-FFF2-40B4-BE49-F238E27FC236}">
                          <a16:creationId xmlns:a16="http://schemas.microsoft.com/office/drawing/2014/main" id="{B7CD152F-BD23-4C58-8734-A84C11765DC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58422" y="1212046"/>
                      <a:ext cx="460126" cy="65831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sv-SE" dirty="0"/>
                    </a:p>
                  </p:txBody>
                </p:sp>
              </mc:Choice>
              <mc:Fallback xmlns="">
                <p:sp>
                  <p:nvSpPr>
                    <p:cNvPr id="28" name="v1">
                      <a:extLst>
                        <a:ext uri="{FF2B5EF4-FFF2-40B4-BE49-F238E27FC236}">
                          <a16:creationId xmlns:a16="http://schemas.microsoft.com/office/drawing/2014/main" id="{A838AD69-7813-4B83-AABE-387EF10F434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58422" y="1212046"/>
                      <a:ext cx="460126" cy="658318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13043" r="-8696" b="-1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v4">
                      <a:extLst>
                        <a:ext uri="{FF2B5EF4-FFF2-40B4-BE49-F238E27FC236}">
                          <a16:creationId xmlns:a16="http://schemas.microsoft.com/office/drawing/2014/main" id="{DD2648B9-FF03-4DB9-86CE-1B757F7AC6F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42465" y="2902912"/>
                      <a:ext cx="452582" cy="65831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sv-SE" dirty="0"/>
                    </a:p>
                  </p:txBody>
                </p:sp>
              </mc:Choice>
              <mc:Fallback xmlns="">
                <p:sp>
                  <p:nvSpPr>
                    <p:cNvPr id="29" name="v4">
                      <a:extLst>
                        <a:ext uri="{FF2B5EF4-FFF2-40B4-BE49-F238E27FC236}">
                          <a16:creationId xmlns:a16="http://schemas.microsoft.com/office/drawing/2014/main" id="{433034EA-184A-459B-9079-010EF84DC2B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42465" y="2902912"/>
                      <a:ext cx="452582" cy="658318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11111" r="-11111" b="-152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v5">
                      <a:extLst>
                        <a:ext uri="{FF2B5EF4-FFF2-40B4-BE49-F238E27FC236}">
                          <a16:creationId xmlns:a16="http://schemas.microsoft.com/office/drawing/2014/main" id="{8ADA72B5-D53F-4FA0-8528-960BAA71285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09647" y="3119233"/>
                      <a:ext cx="468943" cy="65831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sv-SE" dirty="0"/>
                    </a:p>
                  </p:txBody>
                </p:sp>
              </mc:Choice>
              <mc:Fallback xmlns="">
                <p:sp>
                  <p:nvSpPr>
                    <p:cNvPr id="30" name="v5">
                      <a:extLst>
                        <a:ext uri="{FF2B5EF4-FFF2-40B4-BE49-F238E27FC236}">
                          <a16:creationId xmlns:a16="http://schemas.microsoft.com/office/drawing/2014/main" id="{6051D4B0-FEC0-4F24-9D7C-C716081C694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09647" y="3119233"/>
                      <a:ext cx="468943" cy="658318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12766" r="-8511" b="-152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v3">
                      <a:extLst>
                        <a:ext uri="{FF2B5EF4-FFF2-40B4-BE49-F238E27FC236}">
                          <a16:creationId xmlns:a16="http://schemas.microsoft.com/office/drawing/2014/main" id="{70F13A7E-EDCD-4A50-A566-92FDE464E6F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64620" y="2217565"/>
                      <a:ext cx="468943" cy="65831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sv-SE" dirty="0"/>
                    </a:p>
                  </p:txBody>
                </p:sp>
              </mc:Choice>
              <mc:Fallback xmlns="">
                <p:sp>
                  <p:nvSpPr>
                    <p:cNvPr id="31" name="v3">
                      <a:extLst>
                        <a:ext uri="{FF2B5EF4-FFF2-40B4-BE49-F238E27FC236}">
                          <a16:creationId xmlns:a16="http://schemas.microsoft.com/office/drawing/2014/main" id="{BC0FD80D-F7CA-44FE-9E31-207B4622B62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64620" y="2217565"/>
                      <a:ext cx="468943" cy="658318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12766" r="-8511" b="-1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v2">
                      <a:extLst>
                        <a:ext uri="{FF2B5EF4-FFF2-40B4-BE49-F238E27FC236}">
                          <a16:creationId xmlns:a16="http://schemas.microsoft.com/office/drawing/2014/main" id="{09F31991-DCEB-40C6-BC8A-CCBCF4279D0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74338" y="1075092"/>
                      <a:ext cx="468943" cy="65831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sv-SE" dirty="0"/>
                    </a:p>
                  </p:txBody>
                </p:sp>
              </mc:Choice>
              <mc:Fallback xmlns="">
                <p:sp>
                  <p:nvSpPr>
                    <p:cNvPr id="32" name="v2">
                      <a:extLst>
                        <a:ext uri="{FF2B5EF4-FFF2-40B4-BE49-F238E27FC236}">
                          <a16:creationId xmlns:a16="http://schemas.microsoft.com/office/drawing/2014/main" id="{716A05CD-60AE-4A28-8491-463BACC7D0D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74338" y="1075092"/>
                      <a:ext cx="468943" cy="658317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12766" r="-8511" b="-152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v6">
                      <a:extLst>
                        <a:ext uri="{FF2B5EF4-FFF2-40B4-BE49-F238E27FC236}">
                          <a16:creationId xmlns:a16="http://schemas.microsoft.com/office/drawing/2014/main" id="{CC9CBEDE-EAD1-4122-9A64-1A812065E7E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983798" y="1198321"/>
                      <a:ext cx="468943" cy="65831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sv-SE" dirty="0"/>
                    </a:p>
                  </p:txBody>
                </p:sp>
              </mc:Choice>
              <mc:Fallback xmlns="">
                <p:sp>
                  <p:nvSpPr>
                    <p:cNvPr id="33" name="v6">
                      <a:extLst>
                        <a:ext uri="{FF2B5EF4-FFF2-40B4-BE49-F238E27FC236}">
                          <a16:creationId xmlns:a16="http://schemas.microsoft.com/office/drawing/2014/main" id="{30BFC1BF-5E54-4720-BC7F-8E46CFE9F50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83798" y="1198321"/>
                      <a:ext cx="468943" cy="658318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l="-13043" r="-8696" b="-1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1" name="E">
                <a:extLst>
                  <a:ext uri="{FF2B5EF4-FFF2-40B4-BE49-F238E27FC236}">
                    <a16:creationId xmlns:a16="http://schemas.microsoft.com/office/drawing/2014/main" id="{A27E091C-EE5C-4DB5-9851-15A8AD02E530}"/>
                  </a:ext>
                </a:extLst>
              </p:cNvPr>
              <p:cNvSpPr txBox="1"/>
              <p:nvPr/>
            </p:nvSpPr>
            <p:spPr>
              <a:xfrm>
                <a:off x="3075291" y="5074356"/>
                <a:ext cx="715153" cy="95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/>
                  <a:t>E</a:t>
                </a: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FDF0B3F-FCB5-46A6-B3D6-3B540588F0A8}"/>
              </a:ext>
            </a:extLst>
          </p:cNvPr>
          <p:cNvSpPr txBox="1"/>
          <p:nvPr/>
        </p:nvSpPr>
        <p:spPr>
          <a:xfrm>
            <a:off x="5581177" y="859237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abc</a:t>
            </a:r>
            <a:endParaRPr lang="en-SE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BCD6705-BE76-4474-8BCD-835B207DE0C5}"/>
              </a:ext>
            </a:extLst>
          </p:cNvPr>
          <p:cNvSpPr txBox="1"/>
          <p:nvPr/>
        </p:nvSpPr>
        <p:spPr>
          <a:xfrm>
            <a:off x="7121148" y="344156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abc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58CD2AF-6A06-404B-B7DD-56547A029252}"/>
                  </a:ext>
                </a:extLst>
              </p:cNvPr>
              <p:cNvSpPr txBox="1"/>
              <p:nvPr/>
            </p:nvSpPr>
            <p:spPr>
              <a:xfrm>
                <a:off x="7220633" y="2353373"/>
                <a:ext cx="2093650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58CD2AF-6A06-404B-B7DD-56547A029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633" y="2353373"/>
                <a:ext cx="2093650" cy="52591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C2D7EFA-BF2B-44E6-8629-BAA50BACACBD}"/>
                  </a:ext>
                </a:extLst>
              </p:cNvPr>
              <p:cNvSpPr txBox="1"/>
              <p:nvPr/>
            </p:nvSpPr>
            <p:spPr>
              <a:xfrm>
                <a:off x="7220633" y="3010764"/>
                <a:ext cx="2059475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C2D7EFA-BF2B-44E6-8629-BAA50BACA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633" y="3010764"/>
                <a:ext cx="2059475" cy="52591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0434BA-E840-CB76-E4C1-57F05CD101FE}"/>
                  </a:ext>
                </a:extLst>
              </p:cNvPr>
              <p:cNvSpPr txBox="1"/>
              <p:nvPr/>
            </p:nvSpPr>
            <p:spPr>
              <a:xfrm>
                <a:off x="7244790" y="3800498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0434BA-E840-CB76-E4C1-57F05CD10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790" y="3800498"/>
                <a:ext cx="226023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89B735F-40E2-466D-5E2D-DAF822F6902A}"/>
                  </a:ext>
                </a:extLst>
              </p:cNvPr>
              <p:cNvSpPr txBox="1"/>
              <p:nvPr/>
            </p:nvSpPr>
            <p:spPr>
              <a:xfrm>
                <a:off x="1150010" y="4387158"/>
                <a:ext cx="173874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89B735F-40E2-466D-5E2D-DAF822F69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010" y="4387158"/>
                <a:ext cx="1738746" cy="52591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A34B255-3245-F652-2563-947A3316ED66}"/>
                  </a:ext>
                </a:extLst>
              </p:cNvPr>
              <p:cNvSpPr txBox="1"/>
              <p:nvPr/>
            </p:nvSpPr>
            <p:spPr>
              <a:xfrm>
                <a:off x="1150010" y="5042071"/>
                <a:ext cx="173874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A34B255-3245-F652-2563-947A3316E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010" y="5042071"/>
                <a:ext cx="1738746" cy="52591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CC63056-24FD-CCC1-C117-6EB23B7C0A1A}"/>
                  </a:ext>
                </a:extLst>
              </p:cNvPr>
              <p:cNvSpPr txBox="1"/>
              <p:nvPr/>
            </p:nvSpPr>
            <p:spPr>
              <a:xfrm>
                <a:off x="1150010" y="5696984"/>
                <a:ext cx="203530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CC63056-24FD-CCC1-C117-6EB23B7C0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010" y="5696984"/>
                <a:ext cx="2035301" cy="52591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3502083-E5E4-F202-62CC-032E8CC48CBC}"/>
                  </a:ext>
                </a:extLst>
              </p:cNvPr>
              <p:cNvSpPr txBox="1"/>
              <p:nvPr/>
            </p:nvSpPr>
            <p:spPr>
              <a:xfrm>
                <a:off x="1529790" y="6354375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3502083-E5E4-F202-62CC-032E8CC48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790" y="6354375"/>
                <a:ext cx="226023" cy="27699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6145FF46-CD8A-8F5A-A8D5-F9018747A7B1}"/>
              </a:ext>
            </a:extLst>
          </p:cNvPr>
          <p:cNvGrpSpPr/>
          <p:nvPr/>
        </p:nvGrpSpPr>
        <p:grpSpPr>
          <a:xfrm>
            <a:off x="4593175" y="4913071"/>
            <a:ext cx="681336" cy="232576"/>
            <a:chOff x="1896218" y="1751618"/>
            <a:chExt cx="1435616" cy="490052"/>
          </a:xfrm>
        </p:grpSpPr>
        <p:sp>
          <p:nvSpPr>
            <p:cNvPr id="52" name="1">
              <a:extLst>
                <a:ext uri="{FF2B5EF4-FFF2-40B4-BE49-F238E27FC236}">
                  <a16:creationId xmlns:a16="http://schemas.microsoft.com/office/drawing/2014/main" id="{87382490-15F4-A0F5-01AB-265D41064B34}"/>
                </a:ext>
              </a:extLst>
            </p:cNvPr>
            <p:cNvSpPr/>
            <p:nvPr/>
          </p:nvSpPr>
          <p:spPr>
            <a:xfrm>
              <a:off x="1896218" y="1751618"/>
              <a:ext cx="479287" cy="490052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3" name="2">
              <a:extLst>
                <a:ext uri="{FF2B5EF4-FFF2-40B4-BE49-F238E27FC236}">
                  <a16:creationId xmlns:a16="http://schemas.microsoft.com/office/drawing/2014/main" id="{A592B08B-7C61-42E5-C1C7-8735DF507583}"/>
                </a:ext>
              </a:extLst>
            </p:cNvPr>
            <p:cNvSpPr/>
            <p:nvPr/>
          </p:nvSpPr>
          <p:spPr>
            <a:xfrm>
              <a:off x="2375505" y="1751618"/>
              <a:ext cx="479287" cy="490052"/>
            </a:xfrm>
            <a:prstGeom prst="ellipse">
              <a:avLst/>
            </a:prstGeom>
            <a:noFill/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4" name="3">
              <a:extLst>
                <a:ext uri="{FF2B5EF4-FFF2-40B4-BE49-F238E27FC236}">
                  <a16:creationId xmlns:a16="http://schemas.microsoft.com/office/drawing/2014/main" id="{57DCBC03-0819-3371-C8B1-235BCEEE4FFF}"/>
                </a:ext>
              </a:extLst>
            </p:cNvPr>
            <p:cNvSpPr/>
            <p:nvPr/>
          </p:nvSpPr>
          <p:spPr>
            <a:xfrm>
              <a:off x="2852547" y="1751618"/>
              <a:ext cx="479287" cy="490052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1F361A3-A56E-D410-664B-679C14D831C3}"/>
              </a:ext>
            </a:extLst>
          </p:cNvPr>
          <p:cNvGrpSpPr/>
          <p:nvPr/>
        </p:nvGrpSpPr>
        <p:grpSpPr>
          <a:xfrm>
            <a:off x="4593175" y="5245151"/>
            <a:ext cx="681336" cy="232576"/>
            <a:chOff x="1896218" y="1751618"/>
            <a:chExt cx="1435616" cy="490052"/>
          </a:xfrm>
        </p:grpSpPr>
        <p:sp>
          <p:nvSpPr>
            <p:cNvPr id="56" name="1">
              <a:extLst>
                <a:ext uri="{FF2B5EF4-FFF2-40B4-BE49-F238E27FC236}">
                  <a16:creationId xmlns:a16="http://schemas.microsoft.com/office/drawing/2014/main" id="{709033CC-30D9-67CE-1E2E-7B5C3DDF0081}"/>
                </a:ext>
              </a:extLst>
            </p:cNvPr>
            <p:cNvSpPr/>
            <p:nvPr/>
          </p:nvSpPr>
          <p:spPr>
            <a:xfrm>
              <a:off x="1896218" y="1751618"/>
              <a:ext cx="479287" cy="490052"/>
            </a:xfrm>
            <a:prstGeom prst="ellipse">
              <a:avLst/>
            </a:prstGeom>
            <a:solidFill>
              <a:schemeClr val="tx1"/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7" name="2">
              <a:extLst>
                <a:ext uri="{FF2B5EF4-FFF2-40B4-BE49-F238E27FC236}">
                  <a16:creationId xmlns:a16="http://schemas.microsoft.com/office/drawing/2014/main" id="{D58E42D2-DC38-3650-915C-44B48C79F0B4}"/>
                </a:ext>
              </a:extLst>
            </p:cNvPr>
            <p:cNvSpPr/>
            <p:nvPr/>
          </p:nvSpPr>
          <p:spPr>
            <a:xfrm>
              <a:off x="2375505" y="1751618"/>
              <a:ext cx="479287" cy="490052"/>
            </a:xfrm>
            <a:prstGeom prst="ellipse">
              <a:avLst/>
            </a:prstGeom>
            <a:noFill/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8" name="3">
              <a:extLst>
                <a:ext uri="{FF2B5EF4-FFF2-40B4-BE49-F238E27FC236}">
                  <a16:creationId xmlns:a16="http://schemas.microsoft.com/office/drawing/2014/main" id="{3E862329-BC0F-4CC3-A389-C577BBBB5E63}"/>
                </a:ext>
              </a:extLst>
            </p:cNvPr>
            <p:cNvSpPr/>
            <p:nvPr/>
          </p:nvSpPr>
          <p:spPr>
            <a:xfrm>
              <a:off x="2852547" y="1751618"/>
              <a:ext cx="479287" cy="490052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8EC574C-8943-DEF4-5D72-9EFB53CE4EC2}"/>
              </a:ext>
            </a:extLst>
          </p:cNvPr>
          <p:cNvGrpSpPr/>
          <p:nvPr/>
        </p:nvGrpSpPr>
        <p:grpSpPr>
          <a:xfrm>
            <a:off x="4593175" y="5560218"/>
            <a:ext cx="681336" cy="232576"/>
            <a:chOff x="1896218" y="1751618"/>
            <a:chExt cx="1435616" cy="490052"/>
          </a:xfrm>
        </p:grpSpPr>
        <p:sp>
          <p:nvSpPr>
            <p:cNvPr id="64" name="1">
              <a:extLst>
                <a:ext uri="{FF2B5EF4-FFF2-40B4-BE49-F238E27FC236}">
                  <a16:creationId xmlns:a16="http://schemas.microsoft.com/office/drawing/2014/main" id="{301D61A9-E335-F9FC-E863-051340BCB67D}"/>
                </a:ext>
              </a:extLst>
            </p:cNvPr>
            <p:cNvSpPr/>
            <p:nvPr/>
          </p:nvSpPr>
          <p:spPr>
            <a:xfrm>
              <a:off x="1896218" y="1751618"/>
              <a:ext cx="479287" cy="490052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5" name="2">
              <a:extLst>
                <a:ext uri="{FF2B5EF4-FFF2-40B4-BE49-F238E27FC236}">
                  <a16:creationId xmlns:a16="http://schemas.microsoft.com/office/drawing/2014/main" id="{111D04A7-A43A-C26E-FF5E-006EFB84FAB2}"/>
                </a:ext>
              </a:extLst>
            </p:cNvPr>
            <p:cNvSpPr/>
            <p:nvPr/>
          </p:nvSpPr>
          <p:spPr>
            <a:xfrm>
              <a:off x="2375505" y="1751618"/>
              <a:ext cx="479287" cy="490052"/>
            </a:xfrm>
            <a:prstGeom prst="ellipse">
              <a:avLst/>
            </a:prstGeom>
            <a:solidFill>
              <a:schemeClr val="tx1"/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6" name="3">
              <a:extLst>
                <a:ext uri="{FF2B5EF4-FFF2-40B4-BE49-F238E27FC236}">
                  <a16:creationId xmlns:a16="http://schemas.microsoft.com/office/drawing/2014/main" id="{0A781A41-0E3A-633D-2646-1549C8B28357}"/>
                </a:ext>
              </a:extLst>
            </p:cNvPr>
            <p:cNvSpPr/>
            <p:nvPr/>
          </p:nvSpPr>
          <p:spPr>
            <a:xfrm>
              <a:off x="2852547" y="1751618"/>
              <a:ext cx="479287" cy="490052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26A9FFD-CFDE-3139-8DEB-19075104A228}"/>
              </a:ext>
            </a:extLst>
          </p:cNvPr>
          <p:cNvGrpSpPr/>
          <p:nvPr/>
        </p:nvGrpSpPr>
        <p:grpSpPr>
          <a:xfrm>
            <a:off x="4593175" y="5870521"/>
            <a:ext cx="681336" cy="232576"/>
            <a:chOff x="1896218" y="1751618"/>
            <a:chExt cx="1435616" cy="490052"/>
          </a:xfrm>
        </p:grpSpPr>
        <p:sp>
          <p:nvSpPr>
            <p:cNvPr id="72" name="1">
              <a:extLst>
                <a:ext uri="{FF2B5EF4-FFF2-40B4-BE49-F238E27FC236}">
                  <a16:creationId xmlns:a16="http://schemas.microsoft.com/office/drawing/2014/main" id="{FA9A1978-9C5D-4E0E-82D0-77DA17D201C7}"/>
                </a:ext>
              </a:extLst>
            </p:cNvPr>
            <p:cNvSpPr/>
            <p:nvPr/>
          </p:nvSpPr>
          <p:spPr>
            <a:xfrm>
              <a:off x="1896218" y="1751618"/>
              <a:ext cx="479287" cy="490052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73" name="2">
              <a:extLst>
                <a:ext uri="{FF2B5EF4-FFF2-40B4-BE49-F238E27FC236}">
                  <a16:creationId xmlns:a16="http://schemas.microsoft.com/office/drawing/2014/main" id="{A697E451-9EFD-3AE6-21A3-956BD17552BF}"/>
                </a:ext>
              </a:extLst>
            </p:cNvPr>
            <p:cNvSpPr/>
            <p:nvPr/>
          </p:nvSpPr>
          <p:spPr>
            <a:xfrm>
              <a:off x="2375505" y="1751618"/>
              <a:ext cx="479287" cy="490052"/>
            </a:xfrm>
            <a:prstGeom prst="ellipse">
              <a:avLst/>
            </a:prstGeom>
            <a:noFill/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74" name="3">
              <a:extLst>
                <a:ext uri="{FF2B5EF4-FFF2-40B4-BE49-F238E27FC236}">
                  <a16:creationId xmlns:a16="http://schemas.microsoft.com/office/drawing/2014/main" id="{B6BA4CEF-2036-7BCE-43C7-C09954AB9A86}"/>
                </a:ext>
              </a:extLst>
            </p:cNvPr>
            <p:cNvSpPr/>
            <p:nvPr/>
          </p:nvSpPr>
          <p:spPr>
            <a:xfrm>
              <a:off x="2852547" y="1751618"/>
              <a:ext cx="479287" cy="490052"/>
            </a:xfrm>
            <a:prstGeom prst="ellipse">
              <a:avLst/>
            </a:prstGeom>
            <a:solidFill>
              <a:schemeClr val="tx1"/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4C347D8-BB45-EBB2-963C-676FFA019920}"/>
              </a:ext>
            </a:extLst>
          </p:cNvPr>
          <p:cNvGrpSpPr/>
          <p:nvPr/>
        </p:nvGrpSpPr>
        <p:grpSpPr>
          <a:xfrm>
            <a:off x="5434549" y="4913071"/>
            <a:ext cx="681336" cy="232576"/>
            <a:chOff x="1896218" y="1751618"/>
            <a:chExt cx="1435616" cy="490052"/>
          </a:xfrm>
        </p:grpSpPr>
        <p:sp>
          <p:nvSpPr>
            <p:cNvPr id="76" name="1">
              <a:extLst>
                <a:ext uri="{FF2B5EF4-FFF2-40B4-BE49-F238E27FC236}">
                  <a16:creationId xmlns:a16="http://schemas.microsoft.com/office/drawing/2014/main" id="{A0AAEEC0-A6BA-DB78-594D-4850775EA308}"/>
                </a:ext>
              </a:extLst>
            </p:cNvPr>
            <p:cNvSpPr/>
            <p:nvPr/>
          </p:nvSpPr>
          <p:spPr>
            <a:xfrm>
              <a:off x="1896218" y="1751618"/>
              <a:ext cx="479287" cy="490052"/>
            </a:xfrm>
            <a:prstGeom prst="ellipse">
              <a:avLst/>
            </a:prstGeom>
            <a:solidFill>
              <a:schemeClr val="tx1"/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77" name="2">
              <a:extLst>
                <a:ext uri="{FF2B5EF4-FFF2-40B4-BE49-F238E27FC236}">
                  <a16:creationId xmlns:a16="http://schemas.microsoft.com/office/drawing/2014/main" id="{F6355C7E-5019-BF56-BEA5-52314271AFAA}"/>
                </a:ext>
              </a:extLst>
            </p:cNvPr>
            <p:cNvSpPr/>
            <p:nvPr/>
          </p:nvSpPr>
          <p:spPr>
            <a:xfrm>
              <a:off x="2375505" y="1751618"/>
              <a:ext cx="479287" cy="490052"/>
            </a:xfrm>
            <a:prstGeom prst="ellipse">
              <a:avLst/>
            </a:prstGeom>
            <a:solidFill>
              <a:schemeClr val="tx1"/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78" name="3">
              <a:extLst>
                <a:ext uri="{FF2B5EF4-FFF2-40B4-BE49-F238E27FC236}">
                  <a16:creationId xmlns:a16="http://schemas.microsoft.com/office/drawing/2014/main" id="{4F54568A-5724-2D1F-995D-5EC406613167}"/>
                </a:ext>
              </a:extLst>
            </p:cNvPr>
            <p:cNvSpPr/>
            <p:nvPr/>
          </p:nvSpPr>
          <p:spPr>
            <a:xfrm>
              <a:off x="2852547" y="1751618"/>
              <a:ext cx="479287" cy="490052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BACFD01-2531-075C-355C-5CA937905104}"/>
              </a:ext>
            </a:extLst>
          </p:cNvPr>
          <p:cNvGrpSpPr/>
          <p:nvPr/>
        </p:nvGrpSpPr>
        <p:grpSpPr>
          <a:xfrm>
            <a:off x="5434549" y="5245151"/>
            <a:ext cx="681336" cy="232576"/>
            <a:chOff x="1896218" y="1751618"/>
            <a:chExt cx="1435616" cy="490052"/>
          </a:xfrm>
        </p:grpSpPr>
        <p:sp>
          <p:nvSpPr>
            <p:cNvPr id="80" name="1">
              <a:extLst>
                <a:ext uri="{FF2B5EF4-FFF2-40B4-BE49-F238E27FC236}">
                  <a16:creationId xmlns:a16="http://schemas.microsoft.com/office/drawing/2014/main" id="{76F91A9A-DDE5-7093-CF31-2D058A13255D}"/>
                </a:ext>
              </a:extLst>
            </p:cNvPr>
            <p:cNvSpPr/>
            <p:nvPr/>
          </p:nvSpPr>
          <p:spPr>
            <a:xfrm>
              <a:off x="1896218" y="1751618"/>
              <a:ext cx="479287" cy="490052"/>
            </a:xfrm>
            <a:prstGeom prst="ellipse">
              <a:avLst/>
            </a:prstGeom>
            <a:solidFill>
              <a:schemeClr val="tx1"/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1" name="2">
              <a:extLst>
                <a:ext uri="{FF2B5EF4-FFF2-40B4-BE49-F238E27FC236}">
                  <a16:creationId xmlns:a16="http://schemas.microsoft.com/office/drawing/2014/main" id="{28B25261-F0D5-FA5A-C7D6-7EA1AEABD9F7}"/>
                </a:ext>
              </a:extLst>
            </p:cNvPr>
            <p:cNvSpPr/>
            <p:nvPr/>
          </p:nvSpPr>
          <p:spPr>
            <a:xfrm>
              <a:off x="2375505" y="1751618"/>
              <a:ext cx="479287" cy="490052"/>
            </a:xfrm>
            <a:prstGeom prst="ellipse">
              <a:avLst/>
            </a:prstGeom>
            <a:noFill/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2" name="3">
              <a:extLst>
                <a:ext uri="{FF2B5EF4-FFF2-40B4-BE49-F238E27FC236}">
                  <a16:creationId xmlns:a16="http://schemas.microsoft.com/office/drawing/2014/main" id="{AB560DBE-12E0-A8AE-994D-E4C8665DBFB2}"/>
                </a:ext>
              </a:extLst>
            </p:cNvPr>
            <p:cNvSpPr/>
            <p:nvPr/>
          </p:nvSpPr>
          <p:spPr>
            <a:xfrm>
              <a:off x="2852547" y="1751618"/>
              <a:ext cx="479287" cy="490052"/>
            </a:xfrm>
            <a:prstGeom prst="ellipse">
              <a:avLst/>
            </a:prstGeom>
            <a:solidFill>
              <a:schemeClr val="tx1"/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96AA1AE-AAF2-C268-9C34-0F66D596CA56}"/>
              </a:ext>
            </a:extLst>
          </p:cNvPr>
          <p:cNvGrpSpPr/>
          <p:nvPr/>
        </p:nvGrpSpPr>
        <p:grpSpPr>
          <a:xfrm>
            <a:off x="5434549" y="5560218"/>
            <a:ext cx="681336" cy="232576"/>
            <a:chOff x="1896218" y="1751618"/>
            <a:chExt cx="1435616" cy="490052"/>
          </a:xfrm>
        </p:grpSpPr>
        <p:sp>
          <p:nvSpPr>
            <p:cNvPr id="84" name="1">
              <a:extLst>
                <a:ext uri="{FF2B5EF4-FFF2-40B4-BE49-F238E27FC236}">
                  <a16:creationId xmlns:a16="http://schemas.microsoft.com/office/drawing/2014/main" id="{786C1B4C-0478-3C39-4F5D-5182C06448A0}"/>
                </a:ext>
              </a:extLst>
            </p:cNvPr>
            <p:cNvSpPr/>
            <p:nvPr/>
          </p:nvSpPr>
          <p:spPr>
            <a:xfrm>
              <a:off x="1896218" y="1751618"/>
              <a:ext cx="479287" cy="490052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5" name="2">
              <a:extLst>
                <a:ext uri="{FF2B5EF4-FFF2-40B4-BE49-F238E27FC236}">
                  <a16:creationId xmlns:a16="http://schemas.microsoft.com/office/drawing/2014/main" id="{74062E19-845D-C8CC-EDE3-D08ADB70D766}"/>
                </a:ext>
              </a:extLst>
            </p:cNvPr>
            <p:cNvSpPr/>
            <p:nvPr/>
          </p:nvSpPr>
          <p:spPr>
            <a:xfrm>
              <a:off x="2375505" y="1751618"/>
              <a:ext cx="479287" cy="490052"/>
            </a:xfrm>
            <a:prstGeom prst="ellipse">
              <a:avLst/>
            </a:prstGeom>
            <a:solidFill>
              <a:schemeClr val="tx1"/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6" name="3">
              <a:extLst>
                <a:ext uri="{FF2B5EF4-FFF2-40B4-BE49-F238E27FC236}">
                  <a16:creationId xmlns:a16="http://schemas.microsoft.com/office/drawing/2014/main" id="{ABBB7577-24B3-940A-881A-0FB8F2F00770}"/>
                </a:ext>
              </a:extLst>
            </p:cNvPr>
            <p:cNvSpPr/>
            <p:nvPr/>
          </p:nvSpPr>
          <p:spPr>
            <a:xfrm>
              <a:off x="2852547" y="1751618"/>
              <a:ext cx="479287" cy="490052"/>
            </a:xfrm>
            <a:prstGeom prst="ellipse">
              <a:avLst/>
            </a:prstGeom>
            <a:solidFill>
              <a:schemeClr val="tx1"/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BF9CA14-00D4-4815-B4BE-2880A621057A}"/>
              </a:ext>
            </a:extLst>
          </p:cNvPr>
          <p:cNvGrpSpPr/>
          <p:nvPr/>
        </p:nvGrpSpPr>
        <p:grpSpPr>
          <a:xfrm>
            <a:off x="5434549" y="5870521"/>
            <a:ext cx="681336" cy="232576"/>
            <a:chOff x="1896218" y="1751618"/>
            <a:chExt cx="1435616" cy="490052"/>
          </a:xfrm>
          <a:solidFill>
            <a:schemeClr val="tx1"/>
          </a:solidFill>
        </p:grpSpPr>
        <p:sp>
          <p:nvSpPr>
            <p:cNvPr id="88" name="1">
              <a:extLst>
                <a:ext uri="{FF2B5EF4-FFF2-40B4-BE49-F238E27FC236}">
                  <a16:creationId xmlns:a16="http://schemas.microsoft.com/office/drawing/2014/main" id="{5136A774-A46B-4D8C-F0BD-D58C9C8CA7A8}"/>
                </a:ext>
              </a:extLst>
            </p:cNvPr>
            <p:cNvSpPr/>
            <p:nvPr/>
          </p:nvSpPr>
          <p:spPr>
            <a:xfrm>
              <a:off x="1896218" y="1751618"/>
              <a:ext cx="479287" cy="490052"/>
            </a:xfrm>
            <a:prstGeom prst="ellipse">
              <a:avLst/>
            </a:prstGeom>
            <a:grpFill/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9" name="2">
              <a:extLst>
                <a:ext uri="{FF2B5EF4-FFF2-40B4-BE49-F238E27FC236}">
                  <a16:creationId xmlns:a16="http://schemas.microsoft.com/office/drawing/2014/main" id="{A47744D7-4126-4D0F-8739-5B0AAF744331}"/>
                </a:ext>
              </a:extLst>
            </p:cNvPr>
            <p:cNvSpPr/>
            <p:nvPr/>
          </p:nvSpPr>
          <p:spPr>
            <a:xfrm>
              <a:off x="2375505" y="1751618"/>
              <a:ext cx="479287" cy="490052"/>
            </a:xfrm>
            <a:prstGeom prst="ellipse">
              <a:avLst/>
            </a:prstGeom>
            <a:grpFill/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0" name="3">
              <a:extLst>
                <a:ext uri="{FF2B5EF4-FFF2-40B4-BE49-F238E27FC236}">
                  <a16:creationId xmlns:a16="http://schemas.microsoft.com/office/drawing/2014/main" id="{80E0801F-8EA4-050A-5323-0AAFCB4E6757}"/>
                </a:ext>
              </a:extLst>
            </p:cNvPr>
            <p:cNvSpPr/>
            <p:nvPr/>
          </p:nvSpPr>
          <p:spPr>
            <a:xfrm>
              <a:off x="2852547" y="1751618"/>
              <a:ext cx="479287" cy="490052"/>
            </a:xfrm>
            <a:prstGeom prst="ellipse">
              <a:avLst/>
            </a:prstGeom>
            <a:grpFill/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AC5C66B-CC05-D743-339E-C1D6EA8DAAD5}"/>
                  </a:ext>
                </a:extLst>
              </p:cNvPr>
              <p:cNvSpPr txBox="1"/>
              <p:nvPr/>
            </p:nvSpPr>
            <p:spPr>
              <a:xfrm>
                <a:off x="972157" y="2504500"/>
                <a:ext cx="9152249" cy="11136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v-SE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v-SE" sz="28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sv-SE" sz="2800" b="0" i="1" baseline="-2500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num>
                        <m:den>
                          <m:r>
                            <a:rPr lang="sv-SE" sz="28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sv-S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sv-SE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sv-S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sv-S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𝐼𝑛</m:t>
                          </m:r>
                          <m:r>
                            <a:rPr lang="sv-S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sv-S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sv-S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sv-SE" sz="2800" b="0" i="1" baseline="-2500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sv-SE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sv-S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sv-S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sv-S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𝐺𝑒𝑛</m:t>
                          </m:r>
                          <m:r>
                            <a:rPr lang="sv-S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sv-S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sv-S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sv-S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sv-S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sv-S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sv-S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sv-S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sv-SE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sv-SE" sz="28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sv-SE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sv-SE" sz="2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sv-S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sv-S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  <m:sup/>
                            <m:e>
                              <m:r>
                                <a:rPr lang="sv-SE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sv-SE" sz="2800" b="0" i="1" baseline="-25000" smtClean="0">
                                  <a:latin typeface="Cambria Math" panose="02040503050406030204" pitchFamily="18" charset="0"/>
                                </a:rPr>
                                <m:t>𝑙𝑚</m:t>
                              </m:r>
                            </m:e>
                          </m:nary>
                        </m:e>
                      </m:nary>
                      <m:r>
                        <a:rPr lang="sv-SE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sv-SE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sv-S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sv-SE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sv-S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sv-S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𝑂𝑢𝑡</m:t>
                              </m:r>
                              <m:r>
                                <a:rPr lang="sv-S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sv-S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sv-S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r>
                                <a:rPr lang="sv-SE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sv-SE" sz="2800" b="0" i="1" baseline="-2500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nary>
                        </m:e>
                      </m:d>
                      <m:r>
                        <a:rPr lang="sv-SE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sv-SE" sz="2800" b="0" i="1" baseline="-25000" smtClean="0">
                          <a:latin typeface="Cambria Math" panose="02040503050406030204" pitchFamily="18" charset="0"/>
                        </a:rPr>
                        <m:t>𝑖𝑗</m:t>
                      </m:r>
                      <m:r>
                        <a:rPr lang="sv-SE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sv-SE" sz="28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AC5C66B-CC05-D743-339E-C1D6EA8DA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57" y="2504500"/>
                <a:ext cx="9152249" cy="111363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65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43" grpId="0"/>
      <p:bldP spid="43" grpId="1"/>
      <p:bldP spid="44" grpId="0"/>
      <p:bldP spid="44" grpId="1"/>
      <p:bldP spid="41" grpId="0"/>
      <p:bldP spid="41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D5C67F51-5DA0-5792-B6D5-985710F60F89}"/>
              </a:ext>
            </a:extLst>
          </p:cNvPr>
          <p:cNvSpPr/>
          <p:nvPr/>
        </p:nvSpPr>
        <p:spPr>
          <a:xfrm>
            <a:off x="3303632" y="5616529"/>
            <a:ext cx="1720120" cy="7544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Metabolic Flux Analysis (MFA)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Quantitatively determine the flux configuration</a:t>
            </a:r>
          </a:p>
          <a:p>
            <a:endParaRPr lang="en-US" dirty="0"/>
          </a:p>
          <a:p>
            <a:r>
              <a:rPr lang="en-US" sz="3600" dirty="0"/>
              <a:t>Steady state</a:t>
            </a:r>
          </a:p>
        </p:txBody>
      </p:sp>
      <p:sp>
        <p:nvSpPr>
          <p:cNvPr id="5" name="Oval 4"/>
          <p:cNvSpPr/>
          <p:nvPr/>
        </p:nvSpPr>
        <p:spPr>
          <a:xfrm>
            <a:off x="6470153" y="2669590"/>
            <a:ext cx="4653812" cy="364231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" name="A --&gt; B"/>
          <p:cNvCxnSpPr/>
          <p:nvPr/>
        </p:nvCxnSpPr>
        <p:spPr>
          <a:xfrm>
            <a:off x="7598435" y="4857786"/>
            <a:ext cx="631165" cy="190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A"/>
          <p:cNvSpPr txBox="1"/>
          <p:nvPr/>
        </p:nvSpPr>
        <p:spPr>
          <a:xfrm>
            <a:off x="6635820" y="4490745"/>
            <a:ext cx="832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/>
              <a:t>A</a:t>
            </a:r>
          </a:p>
        </p:txBody>
      </p:sp>
      <p:sp>
        <p:nvSpPr>
          <p:cNvPr id="8" name="B"/>
          <p:cNvSpPr txBox="1"/>
          <p:nvPr/>
        </p:nvSpPr>
        <p:spPr>
          <a:xfrm>
            <a:off x="8229600" y="4490745"/>
            <a:ext cx="832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/>
              <a:t>B</a:t>
            </a:r>
          </a:p>
        </p:txBody>
      </p:sp>
      <p:sp>
        <p:nvSpPr>
          <p:cNvPr id="9" name="Freeform 8"/>
          <p:cNvSpPr/>
          <p:nvPr/>
        </p:nvSpPr>
        <p:spPr>
          <a:xfrm>
            <a:off x="8065544" y="3036630"/>
            <a:ext cx="2602456" cy="1258333"/>
          </a:xfrm>
          <a:custGeom>
            <a:avLst/>
            <a:gdLst>
              <a:gd name="connsiteX0" fmla="*/ 131972 w 1244080"/>
              <a:gd name="connsiteY0" fmla="*/ 306619 h 1114604"/>
              <a:gd name="connsiteX1" fmla="*/ 35719 w 1244080"/>
              <a:gd name="connsiteY1" fmla="*/ 932261 h 1114604"/>
              <a:gd name="connsiteX2" fmla="*/ 741572 w 1244080"/>
              <a:gd name="connsiteY2" fmla="*/ 964346 h 1114604"/>
              <a:gd name="connsiteX3" fmla="*/ 966161 w 1244080"/>
              <a:gd name="connsiteY3" fmla="*/ 1108725 h 1114604"/>
              <a:gd name="connsiteX4" fmla="*/ 1238877 w 1244080"/>
              <a:gd name="connsiteY4" fmla="*/ 739756 h 1114604"/>
              <a:gd name="connsiteX5" fmla="*/ 709487 w 1244080"/>
              <a:gd name="connsiteY5" fmla="*/ 434956 h 1114604"/>
              <a:gd name="connsiteX6" fmla="*/ 372603 w 1244080"/>
              <a:gd name="connsiteY6" fmla="*/ 1819 h 1114604"/>
              <a:gd name="connsiteX7" fmla="*/ 131972 w 1244080"/>
              <a:gd name="connsiteY7" fmla="*/ 306619 h 1114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4080" h="1114604">
                <a:moveTo>
                  <a:pt x="131972" y="306619"/>
                </a:moveTo>
                <a:cubicBezTo>
                  <a:pt x="75825" y="461693"/>
                  <a:pt x="-65881" y="822640"/>
                  <a:pt x="35719" y="932261"/>
                </a:cubicBezTo>
                <a:cubicBezTo>
                  <a:pt x="137319" y="1041882"/>
                  <a:pt x="586498" y="934935"/>
                  <a:pt x="741572" y="964346"/>
                </a:cubicBezTo>
                <a:cubicBezTo>
                  <a:pt x="896646" y="993757"/>
                  <a:pt x="883277" y="1146157"/>
                  <a:pt x="966161" y="1108725"/>
                </a:cubicBezTo>
                <a:cubicBezTo>
                  <a:pt x="1049045" y="1071293"/>
                  <a:pt x="1281656" y="852051"/>
                  <a:pt x="1238877" y="739756"/>
                </a:cubicBezTo>
                <a:cubicBezTo>
                  <a:pt x="1196098" y="627461"/>
                  <a:pt x="853866" y="557946"/>
                  <a:pt x="709487" y="434956"/>
                </a:cubicBezTo>
                <a:cubicBezTo>
                  <a:pt x="565108" y="311967"/>
                  <a:pt x="471529" y="23208"/>
                  <a:pt x="372603" y="1819"/>
                </a:cubicBezTo>
                <a:cubicBezTo>
                  <a:pt x="273677" y="-19570"/>
                  <a:pt x="188119" y="151545"/>
                  <a:pt x="131972" y="306619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B--&gt; C"/>
          <p:cNvCxnSpPr/>
          <p:nvPr/>
        </p:nvCxnSpPr>
        <p:spPr>
          <a:xfrm>
            <a:off x="9061978" y="4876800"/>
            <a:ext cx="631165" cy="190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B"/>
          <p:cNvSpPr txBox="1"/>
          <p:nvPr/>
        </p:nvSpPr>
        <p:spPr>
          <a:xfrm>
            <a:off x="9652121" y="4513350"/>
            <a:ext cx="832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/>
              <a:t>C</a:t>
            </a:r>
          </a:p>
        </p:txBody>
      </p:sp>
      <p:cxnSp>
        <p:nvCxnSpPr>
          <p:cNvPr id="13" name="C--&gt;"/>
          <p:cNvCxnSpPr>
            <a:cxnSpLocks/>
          </p:cNvCxnSpPr>
          <p:nvPr/>
        </p:nvCxnSpPr>
        <p:spPr>
          <a:xfrm>
            <a:off x="10413523" y="4853541"/>
            <a:ext cx="1015879" cy="232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--&gt;A"/>
          <p:cNvCxnSpPr>
            <a:cxnSpLocks/>
          </p:cNvCxnSpPr>
          <p:nvPr/>
        </p:nvCxnSpPr>
        <p:spPr>
          <a:xfrm>
            <a:off x="6096000" y="4886307"/>
            <a:ext cx="72814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D"/>
          <p:cNvSpPr txBox="1"/>
          <p:nvPr/>
        </p:nvSpPr>
        <p:spPr>
          <a:xfrm>
            <a:off x="8224692" y="5597608"/>
            <a:ext cx="832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/>
              <a:t>D</a:t>
            </a:r>
          </a:p>
        </p:txBody>
      </p:sp>
      <p:cxnSp>
        <p:nvCxnSpPr>
          <p:cNvPr id="20" name="B--&gt;D"/>
          <p:cNvCxnSpPr>
            <a:endCxn id="19" idx="0"/>
          </p:cNvCxnSpPr>
          <p:nvPr/>
        </p:nvCxnSpPr>
        <p:spPr>
          <a:xfrm>
            <a:off x="8640881" y="5133181"/>
            <a:ext cx="0" cy="4644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D--&gt;"/>
          <p:cNvCxnSpPr>
            <a:cxnSpLocks/>
          </p:cNvCxnSpPr>
          <p:nvPr/>
        </p:nvCxnSpPr>
        <p:spPr>
          <a:xfrm>
            <a:off x="8782318" y="6137736"/>
            <a:ext cx="347118" cy="4252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cells">
            <a:extLst>
              <a:ext uri="{FF2B5EF4-FFF2-40B4-BE49-F238E27FC236}">
                <a16:creationId xmlns:a16="http://schemas.microsoft.com/office/drawing/2014/main" id="{C6E6D7CE-F43E-C3D0-0959-0194CD0DF30F}"/>
              </a:ext>
            </a:extLst>
          </p:cNvPr>
          <p:cNvGrpSpPr/>
          <p:nvPr/>
        </p:nvGrpSpPr>
        <p:grpSpPr>
          <a:xfrm>
            <a:off x="3675239" y="5674901"/>
            <a:ext cx="871727" cy="450102"/>
            <a:chOff x="2883646" y="1194318"/>
            <a:chExt cx="1674115" cy="113892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CEC0FE-CE72-6F3E-2D94-9F48A9DE7C6A}"/>
                </a:ext>
              </a:extLst>
            </p:cNvPr>
            <p:cNvSpPr/>
            <p:nvPr/>
          </p:nvSpPr>
          <p:spPr>
            <a:xfrm>
              <a:off x="3415004" y="1194318"/>
              <a:ext cx="877078" cy="60649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7614" tIns="23807" rIns="47614" bIns="238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81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08D2F7E-1B5A-4F01-0781-FF8B0C38E3AA}"/>
                </a:ext>
              </a:extLst>
            </p:cNvPr>
            <p:cNvSpPr/>
            <p:nvPr/>
          </p:nvSpPr>
          <p:spPr>
            <a:xfrm rot="20236718">
              <a:off x="3634168" y="1296579"/>
              <a:ext cx="438750" cy="327916"/>
            </a:xfrm>
            <a:custGeom>
              <a:avLst/>
              <a:gdLst>
                <a:gd name="connsiteX0" fmla="*/ 56195 w 438750"/>
                <a:gd name="connsiteY0" fmla="*/ 10676 h 327916"/>
                <a:gd name="connsiteX1" fmla="*/ 112179 w 438750"/>
                <a:gd name="connsiteY1" fmla="*/ 1345 h 327916"/>
                <a:gd name="connsiteX2" fmla="*/ 326783 w 438750"/>
                <a:gd name="connsiteY2" fmla="*/ 20006 h 327916"/>
                <a:gd name="connsiteX3" fmla="*/ 354775 w 438750"/>
                <a:gd name="connsiteY3" fmla="*/ 47998 h 327916"/>
                <a:gd name="connsiteX4" fmla="*/ 373436 w 438750"/>
                <a:gd name="connsiteY4" fmla="*/ 103982 h 327916"/>
                <a:gd name="connsiteX5" fmla="*/ 382767 w 438750"/>
                <a:gd name="connsiteY5" fmla="*/ 131973 h 327916"/>
                <a:gd name="connsiteX6" fmla="*/ 401428 w 438750"/>
                <a:gd name="connsiteY6" fmla="*/ 150635 h 327916"/>
                <a:gd name="connsiteX7" fmla="*/ 429420 w 438750"/>
                <a:gd name="connsiteY7" fmla="*/ 234610 h 327916"/>
                <a:gd name="connsiteX8" fmla="*/ 438750 w 438750"/>
                <a:gd name="connsiteY8" fmla="*/ 262602 h 327916"/>
                <a:gd name="connsiteX9" fmla="*/ 429420 w 438750"/>
                <a:gd name="connsiteY9" fmla="*/ 299924 h 327916"/>
                <a:gd name="connsiteX10" fmla="*/ 373436 w 438750"/>
                <a:gd name="connsiteY10" fmla="*/ 327916 h 327916"/>
                <a:gd name="connsiteX11" fmla="*/ 233477 w 438750"/>
                <a:gd name="connsiteY11" fmla="*/ 318586 h 327916"/>
                <a:gd name="connsiteX12" fmla="*/ 196154 w 438750"/>
                <a:gd name="connsiteY12" fmla="*/ 281263 h 327916"/>
                <a:gd name="connsiteX13" fmla="*/ 186824 w 438750"/>
                <a:gd name="connsiteY13" fmla="*/ 253271 h 327916"/>
                <a:gd name="connsiteX14" fmla="*/ 158832 w 438750"/>
                <a:gd name="connsiteY14" fmla="*/ 131973 h 327916"/>
                <a:gd name="connsiteX15" fmla="*/ 130840 w 438750"/>
                <a:gd name="connsiteY15" fmla="*/ 122643 h 327916"/>
                <a:gd name="connsiteX16" fmla="*/ 37534 w 438750"/>
                <a:gd name="connsiteY16" fmla="*/ 113312 h 327916"/>
                <a:gd name="connsiteX17" fmla="*/ 9542 w 438750"/>
                <a:gd name="connsiteY17" fmla="*/ 103982 h 327916"/>
                <a:gd name="connsiteX18" fmla="*/ 9542 w 438750"/>
                <a:gd name="connsiteY18" fmla="*/ 38667 h 327916"/>
                <a:gd name="connsiteX19" fmla="*/ 56195 w 438750"/>
                <a:gd name="connsiteY19" fmla="*/ 10676 h 32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8750" h="327916">
                  <a:moveTo>
                    <a:pt x="56195" y="10676"/>
                  </a:moveTo>
                  <a:cubicBezTo>
                    <a:pt x="73301" y="4456"/>
                    <a:pt x="93260" y="1345"/>
                    <a:pt x="112179" y="1345"/>
                  </a:cubicBezTo>
                  <a:cubicBezTo>
                    <a:pt x="279145" y="1345"/>
                    <a:pt x="244359" y="-7467"/>
                    <a:pt x="326783" y="20006"/>
                  </a:cubicBezTo>
                  <a:cubicBezTo>
                    <a:pt x="336114" y="29337"/>
                    <a:pt x="348367" y="36463"/>
                    <a:pt x="354775" y="47998"/>
                  </a:cubicBezTo>
                  <a:cubicBezTo>
                    <a:pt x="364328" y="65193"/>
                    <a:pt x="367215" y="85321"/>
                    <a:pt x="373436" y="103982"/>
                  </a:cubicBezTo>
                  <a:cubicBezTo>
                    <a:pt x="376546" y="113312"/>
                    <a:pt x="375813" y="125018"/>
                    <a:pt x="382767" y="131973"/>
                  </a:cubicBezTo>
                  <a:lnTo>
                    <a:pt x="401428" y="150635"/>
                  </a:lnTo>
                  <a:lnTo>
                    <a:pt x="429420" y="234610"/>
                  </a:lnTo>
                  <a:lnTo>
                    <a:pt x="438750" y="262602"/>
                  </a:lnTo>
                  <a:cubicBezTo>
                    <a:pt x="435640" y="275043"/>
                    <a:pt x="436533" y="289254"/>
                    <a:pt x="429420" y="299924"/>
                  </a:cubicBezTo>
                  <a:cubicBezTo>
                    <a:pt x="419083" y="315430"/>
                    <a:pt x="389405" y="322593"/>
                    <a:pt x="373436" y="327916"/>
                  </a:cubicBezTo>
                  <a:cubicBezTo>
                    <a:pt x="326783" y="324806"/>
                    <a:pt x="278694" y="330485"/>
                    <a:pt x="233477" y="318586"/>
                  </a:cubicBezTo>
                  <a:cubicBezTo>
                    <a:pt x="216462" y="314108"/>
                    <a:pt x="196154" y="281263"/>
                    <a:pt x="196154" y="281263"/>
                  </a:cubicBezTo>
                  <a:cubicBezTo>
                    <a:pt x="193044" y="271932"/>
                    <a:pt x="188320" y="262992"/>
                    <a:pt x="186824" y="253271"/>
                  </a:cubicBezTo>
                  <a:cubicBezTo>
                    <a:pt x="182286" y="223777"/>
                    <a:pt x="192711" y="159076"/>
                    <a:pt x="158832" y="131973"/>
                  </a:cubicBezTo>
                  <a:cubicBezTo>
                    <a:pt x="151152" y="125829"/>
                    <a:pt x="140561" y="124139"/>
                    <a:pt x="130840" y="122643"/>
                  </a:cubicBezTo>
                  <a:cubicBezTo>
                    <a:pt x="99946" y="117890"/>
                    <a:pt x="68636" y="116422"/>
                    <a:pt x="37534" y="113312"/>
                  </a:cubicBezTo>
                  <a:cubicBezTo>
                    <a:pt x="28203" y="110202"/>
                    <a:pt x="16497" y="110937"/>
                    <a:pt x="9542" y="103982"/>
                  </a:cubicBezTo>
                  <a:cubicBezTo>
                    <a:pt x="-2743" y="91697"/>
                    <a:pt x="-3611" y="49189"/>
                    <a:pt x="9542" y="38667"/>
                  </a:cubicBezTo>
                  <a:cubicBezTo>
                    <a:pt x="19257" y="30895"/>
                    <a:pt x="39089" y="16896"/>
                    <a:pt x="56195" y="1067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7614" tIns="23807" rIns="47614" bIns="238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81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B985F59-CEA2-885D-4534-581057804AAB}"/>
                </a:ext>
              </a:extLst>
            </p:cNvPr>
            <p:cNvSpPr/>
            <p:nvPr/>
          </p:nvSpPr>
          <p:spPr>
            <a:xfrm>
              <a:off x="3680683" y="1726756"/>
              <a:ext cx="877078" cy="60649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7614" tIns="23807" rIns="47614" bIns="238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81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3FD51E1-A106-6C2A-CE1A-3EDFD1488A85}"/>
                </a:ext>
              </a:extLst>
            </p:cNvPr>
            <p:cNvSpPr/>
            <p:nvPr/>
          </p:nvSpPr>
          <p:spPr>
            <a:xfrm rot="6854079">
              <a:off x="3965161" y="1901944"/>
              <a:ext cx="438750" cy="327916"/>
            </a:xfrm>
            <a:custGeom>
              <a:avLst/>
              <a:gdLst>
                <a:gd name="connsiteX0" fmla="*/ 56195 w 438750"/>
                <a:gd name="connsiteY0" fmla="*/ 10676 h 327916"/>
                <a:gd name="connsiteX1" fmla="*/ 112179 w 438750"/>
                <a:gd name="connsiteY1" fmla="*/ 1345 h 327916"/>
                <a:gd name="connsiteX2" fmla="*/ 326783 w 438750"/>
                <a:gd name="connsiteY2" fmla="*/ 20006 h 327916"/>
                <a:gd name="connsiteX3" fmla="*/ 354775 w 438750"/>
                <a:gd name="connsiteY3" fmla="*/ 47998 h 327916"/>
                <a:gd name="connsiteX4" fmla="*/ 373436 w 438750"/>
                <a:gd name="connsiteY4" fmla="*/ 103982 h 327916"/>
                <a:gd name="connsiteX5" fmla="*/ 382767 w 438750"/>
                <a:gd name="connsiteY5" fmla="*/ 131973 h 327916"/>
                <a:gd name="connsiteX6" fmla="*/ 401428 w 438750"/>
                <a:gd name="connsiteY6" fmla="*/ 150635 h 327916"/>
                <a:gd name="connsiteX7" fmla="*/ 429420 w 438750"/>
                <a:gd name="connsiteY7" fmla="*/ 234610 h 327916"/>
                <a:gd name="connsiteX8" fmla="*/ 438750 w 438750"/>
                <a:gd name="connsiteY8" fmla="*/ 262602 h 327916"/>
                <a:gd name="connsiteX9" fmla="*/ 429420 w 438750"/>
                <a:gd name="connsiteY9" fmla="*/ 299924 h 327916"/>
                <a:gd name="connsiteX10" fmla="*/ 373436 w 438750"/>
                <a:gd name="connsiteY10" fmla="*/ 327916 h 327916"/>
                <a:gd name="connsiteX11" fmla="*/ 233477 w 438750"/>
                <a:gd name="connsiteY11" fmla="*/ 318586 h 327916"/>
                <a:gd name="connsiteX12" fmla="*/ 196154 w 438750"/>
                <a:gd name="connsiteY12" fmla="*/ 281263 h 327916"/>
                <a:gd name="connsiteX13" fmla="*/ 186824 w 438750"/>
                <a:gd name="connsiteY13" fmla="*/ 253271 h 327916"/>
                <a:gd name="connsiteX14" fmla="*/ 158832 w 438750"/>
                <a:gd name="connsiteY14" fmla="*/ 131973 h 327916"/>
                <a:gd name="connsiteX15" fmla="*/ 130840 w 438750"/>
                <a:gd name="connsiteY15" fmla="*/ 122643 h 327916"/>
                <a:gd name="connsiteX16" fmla="*/ 37534 w 438750"/>
                <a:gd name="connsiteY16" fmla="*/ 113312 h 327916"/>
                <a:gd name="connsiteX17" fmla="*/ 9542 w 438750"/>
                <a:gd name="connsiteY17" fmla="*/ 103982 h 327916"/>
                <a:gd name="connsiteX18" fmla="*/ 9542 w 438750"/>
                <a:gd name="connsiteY18" fmla="*/ 38667 h 327916"/>
                <a:gd name="connsiteX19" fmla="*/ 56195 w 438750"/>
                <a:gd name="connsiteY19" fmla="*/ 10676 h 32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8750" h="327916">
                  <a:moveTo>
                    <a:pt x="56195" y="10676"/>
                  </a:moveTo>
                  <a:cubicBezTo>
                    <a:pt x="73301" y="4456"/>
                    <a:pt x="93260" y="1345"/>
                    <a:pt x="112179" y="1345"/>
                  </a:cubicBezTo>
                  <a:cubicBezTo>
                    <a:pt x="279145" y="1345"/>
                    <a:pt x="244359" y="-7467"/>
                    <a:pt x="326783" y="20006"/>
                  </a:cubicBezTo>
                  <a:cubicBezTo>
                    <a:pt x="336114" y="29337"/>
                    <a:pt x="348367" y="36463"/>
                    <a:pt x="354775" y="47998"/>
                  </a:cubicBezTo>
                  <a:cubicBezTo>
                    <a:pt x="364328" y="65193"/>
                    <a:pt x="367215" y="85321"/>
                    <a:pt x="373436" y="103982"/>
                  </a:cubicBezTo>
                  <a:cubicBezTo>
                    <a:pt x="376546" y="113312"/>
                    <a:pt x="375813" y="125018"/>
                    <a:pt x="382767" y="131973"/>
                  </a:cubicBezTo>
                  <a:lnTo>
                    <a:pt x="401428" y="150635"/>
                  </a:lnTo>
                  <a:lnTo>
                    <a:pt x="429420" y="234610"/>
                  </a:lnTo>
                  <a:lnTo>
                    <a:pt x="438750" y="262602"/>
                  </a:lnTo>
                  <a:cubicBezTo>
                    <a:pt x="435640" y="275043"/>
                    <a:pt x="436533" y="289254"/>
                    <a:pt x="429420" y="299924"/>
                  </a:cubicBezTo>
                  <a:cubicBezTo>
                    <a:pt x="419083" y="315430"/>
                    <a:pt x="389405" y="322593"/>
                    <a:pt x="373436" y="327916"/>
                  </a:cubicBezTo>
                  <a:cubicBezTo>
                    <a:pt x="326783" y="324806"/>
                    <a:pt x="278694" y="330485"/>
                    <a:pt x="233477" y="318586"/>
                  </a:cubicBezTo>
                  <a:cubicBezTo>
                    <a:pt x="216462" y="314108"/>
                    <a:pt x="196154" y="281263"/>
                    <a:pt x="196154" y="281263"/>
                  </a:cubicBezTo>
                  <a:cubicBezTo>
                    <a:pt x="193044" y="271932"/>
                    <a:pt x="188320" y="262992"/>
                    <a:pt x="186824" y="253271"/>
                  </a:cubicBezTo>
                  <a:cubicBezTo>
                    <a:pt x="182286" y="223777"/>
                    <a:pt x="192711" y="159076"/>
                    <a:pt x="158832" y="131973"/>
                  </a:cubicBezTo>
                  <a:cubicBezTo>
                    <a:pt x="151152" y="125829"/>
                    <a:pt x="140561" y="124139"/>
                    <a:pt x="130840" y="122643"/>
                  </a:cubicBezTo>
                  <a:cubicBezTo>
                    <a:pt x="99946" y="117890"/>
                    <a:pt x="68636" y="116422"/>
                    <a:pt x="37534" y="113312"/>
                  </a:cubicBezTo>
                  <a:cubicBezTo>
                    <a:pt x="28203" y="110202"/>
                    <a:pt x="16497" y="110937"/>
                    <a:pt x="9542" y="103982"/>
                  </a:cubicBezTo>
                  <a:cubicBezTo>
                    <a:pt x="-2743" y="91697"/>
                    <a:pt x="-3611" y="49189"/>
                    <a:pt x="9542" y="38667"/>
                  </a:cubicBezTo>
                  <a:cubicBezTo>
                    <a:pt x="19257" y="30895"/>
                    <a:pt x="39089" y="16896"/>
                    <a:pt x="56195" y="1067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7614" tIns="23807" rIns="47614" bIns="238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81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53610AA-52F2-6AF3-C178-A26317EBE6CB}"/>
                </a:ext>
              </a:extLst>
            </p:cNvPr>
            <p:cNvSpPr/>
            <p:nvPr/>
          </p:nvSpPr>
          <p:spPr>
            <a:xfrm>
              <a:off x="2883646" y="1622453"/>
              <a:ext cx="877078" cy="60649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7614" tIns="23807" rIns="47614" bIns="238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81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3907D07-1322-A6E9-2E79-B68BBD621C12}"/>
                </a:ext>
              </a:extLst>
            </p:cNvPr>
            <p:cNvSpPr/>
            <p:nvPr/>
          </p:nvSpPr>
          <p:spPr>
            <a:xfrm rot="20236718">
              <a:off x="3102810" y="1724714"/>
              <a:ext cx="438750" cy="327916"/>
            </a:xfrm>
            <a:custGeom>
              <a:avLst/>
              <a:gdLst>
                <a:gd name="connsiteX0" fmla="*/ 56195 w 438750"/>
                <a:gd name="connsiteY0" fmla="*/ 10676 h 327916"/>
                <a:gd name="connsiteX1" fmla="*/ 112179 w 438750"/>
                <a:gd name="connsiteY1" fmla="*/ 1345 h 327916"/>
                <a:gd name="connsiteX2" fmla="*/ 326783 w 438750"/>
                <a:gd name="connsiteY2" fmla="*/ 20006 h 327916"/>
                <a:gd name="connsiteX3" fmla="*/ 354775 w 438750"/>
                <a:gd name="connsiteY3" fmla="*/ 47998 h 327916"/>
                <a:gd name="connsiteX4" fmla="*/ 373436 w 438750"/>
                <a:gd name="connsiteY4" fmla="*/ 103982 h 327916"/>
                <a:gd name="connsiteX5" fmla="*/ 382767 w 438750"/>
                <a:gd name="connsiteY5" fmla="*/ 131973 h 327916"/>
                <a:gd name="connsiteX6" fmla="*/ 401428 w 438750"/>
                <a:gd name="connsiteY6" fmla="*/ 150635 h 327916"/>
                <a:gd name="connsiteX7" fmla="*/ 429420 w 438750"/>
                <a:gd name="connsiteY7" fmla="*/ 234610 h 327916"/>
                <a:gd name="connsiteX8" fmla="*/ 438750 w 438750"/>
                <a:gd name="connsiteY8" fmla="*/ 262602 h 327916"/>
                <a:gd name="connsiteX9" fmla="*/ 429420 w 438750"/>
                <a:gd name="connsiteY9" fmla="*/ 299924 h 327916"/>
                <a:gd name="connsiteX10" fmla="*/ 373436 w 438750"/>
                <a:gd name="connsiteY10" fmla="*/ 327916 h 327916"/>
                <a:gd name="connsiteX11" fmla="*/ 233477 w 438750"/>
                <a:gd name="connsiteY11" fmla="*/ 318586 h 327916"/>
                <a:gd name="connsiteX12" fmla="*/ 196154 w 438750"/>
                <a:gd name="connsiteY12" fmla="*/ 281263 h 327916"/>
                <a:gd name="connsiteX13" fmla="*/ 186824 w 438750"/>
                <a:gd name="connsiteY13" fmla="*/ 253271 h 327916"/>
                <a:gd name="connsiteX14" fmla="*/ 158832 w 438750"/>
                <a:gd name="connsiteY14" fmla="*/ 131973 h 327916"/>
                <a:gd name="connsiteX15" fmla="*/ 130840 w 438750"/>
                <a:gd name="connsiteY15" fmla="*/ 122643 h 327916"/>
                <a:gd name="connsiteX16" fmla="*/ 37534 w 438750"/>
                <a:gd name="connsiteY16" fmla="*/ 113312 h 327916"/>
                <a:gd name="connsiteX17" fmla="*/ 9542 w 438750"/>
                <a:gd name="connsiteY17" fmla="*/ 103982 h 327916"/>
                <a:gd name="connsiteX18" fmla="*/ 9542 w 438750"/>
                <a:gd name="connsiteY18" fmla="*/ 38667 h 327916"/>
                <a:gd name="connsiteX19" fmla="*/ 56195 w 438750"/>
                <a:gd name="connsiteY19" fmla="*/ 10676 h 32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8750" h="327916">
                  <a:moveTo>
                    <a:pt x="56195" y="10676"/>
                  </a:moveTo>
                  <a:cubicBezTo>
                    <a:pt x="73301" y="4456"/>
                    <a:pt x="93260" y="1345"/>
                    <a:pt x="112179" y="1345"/>
                  </a:cubicBezTo>
                  <a:cubicBezTo>
                    <a:pt x="279145" y="1345"/>
                    <a:pt x="244359" y="-7467"/>
                    <a:pt x="326783" y="20006"/>
                  </a:cubicBezTo>
                  <a:cubicBezTo>
                    <a:pt x="336114" y="29337"/>
                    <a:pt x="348367" y="36463"/>
                    <a:pt x="354775" y="47998"/>
                  </a:cubicBezTo>
                  <a:cubicBezTo>
                    <a:pt x="364328" y="65193"/>
                    <a:pt x="367215" y="85321"/>
                    <a:pt x="373436" y="103982"/>
                  </a:cubicBezTo>
                  <a:cubicBezTo>
                    <a:pt x="376546" y="113312"/>
                    <a:pt x="375813" y="125018"/>
                    <a:pt x="382767" y="131973"/>
                  </a:cubicBezTo>
                  <a:lnTo>
                    <a:pt x="401428" y="150635"/>
                  </a:lnTo>
                  <a:lnTo>
                    <a:pt x="429420" y="234610"/>
                  </a:lnTo>
                  <a:lnTo>
                    <a:pt x="438750" y="262602"/>
                  </a:lnTo>
                  <a:cubicBezTo>
                    <a:pt x="435640" y="275043"/>
                    <a:pt x="436533" y="289254"/>
                    <a:pt x="429420" y="299924"/>
                  </a:cubicBezTo>
                  <a:cubicBezTo>
                    <a:pt x="419083" y="315430"/>
                    <a:pt x="389405" y="322593"/>
                    <a:pt x="373436" y="327916"/>
                  </a:cubicBezTo>
                  <a:cubicBezTo>
                    <a:pt x="326783" y="324806"/>
                    <a:pt x="278694" y="330485"/>
                    <a:pt x="233477" y="318586"/>
                  </a:cubicBezTo>
                  <a:cubicBezTo>
                    <a:pt x="216462" y="314108"/>
                    <a:pt x="196154" y="281263"/>
                    <a:pt x="196154" y="281263"/>
                  </a:cubicBezTo>
                  <a:cubicBezTo>
                    <a:pt x="193044" y="271932"/>
                    <a:pt x="188320" y="262992"/>
                    <a:pt x="186824" y="253271"/>
                  </a:cubicBezTo>
                  <a:cubicBezTo>
                    <a:pt x="182286" y="223777"/>
                    <a:pt x="192711" y="159076"/>
                    <a:pt x="158832" y="131973"/>
                  </a:cubicBezTo>
                  <a:cubicBezTo>
                    <a:pt x="151152" y="125829"/>
                    <a:pt x="140561" y="124139"/>
                    <a:pt x="130840" y="122643"/>
                  </a:cubicBezTo>
                  <a:cubicBezTo>
                    <a:pt x="99946" y="117890"/>
                    <a:pt x="68636" y="116422"/>
                    <a:pt x="37534" y="113312"/>
                  </a:cubicBezTo>
                  <a:cubicBezTo>
                    <a:pt x="28203" y="110202"/>
                    <a:pt x="16497" y="110937"/>
                    <a:pt x="9542" y="103982"/>
                  </a:cubicBezTo>
                  <a:cubicBezTo>
                    <a:pt x="-2743" y="91697"/>
                    <a:pt x="-3611" y="49189"/>
                    <a:pt x="9542" y="38667"/>
                  </a:cubicBezTo>
                  <a:cubicBezTo>
                    <a:pt x="19257" y="30895"/>
                    <a:pt x="39089" y="16896"/>
                    <a:pt x="56195" y="1067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7614" tIns="23807" rIns="47614" bIns="238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81" dirty="0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2B96ADC9-D3DE-1569-F043-8D6AD868E542}"/>
              </a:ext>
            </a:extLst>
          </p:cNvPr>
          <p:cNvSpPr/>
          <p:nvPr/>
        </p:nvSpPr>
        <p:spPr>
          <a:xfrm>
            <a:off x="3303632" y="5474040"/>
            <a:ext cx="1720120" cy="7544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C53398E-4CC7-31EB-7411-F0E942F1BD35}"/>
              </a:ext>
            </a:extLst>
          </p:cNvPr>
          <p:cNvCxnSpPr>
            <a:cxnSpLocks/>
            <a:stCxn id="25" idx="2"/>
            <a:endCxn id="27" idx="2"/>
          </p:cNvCxnSpPr>
          <p:nvPr/>
        </p:nvCxnSpPr>
        <p:spPr>
          <a:xfrm>
            <a:off x="3303632" y="5851268"/>
            <a:ext cx="0" cy="1424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CCA0EE3-28A6-BFCC-5816-B00550F77B49}"/>
              </a:ext>
            </a:extLst>
          </p:cNvPr>
          <p:cNvCxnSpPr>
            <a:cxnSpLocks/>
            <a:stCxn id="25" idx="6"/>
            <a:endCxn id="27" idx="6"/>
          </p:cNvCxnSpPr>
          <p:nvPr/>
        </p:nvCxnSpPr>
        <p:spPr>
          <a:xfrm>
            <a:off x="5023752" y="5851268"/>
            <a:ext cx="0" cy="1424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F696782-54A4-6ED2-7961-933A927168DC}"/>
              </a:ext>
            </a:extLst>
          </p:cNvPr>
          <p:cNvCxnSpPr>
            <a:cxnSpLocks/>
            <a:stCxn id="17" idx="0"/>
            <a:endCxn id="5" idx="1"/>
          </p:cNvCxnSpPr>
          <p:nvPr/>
        </p:nvCxnSpPr>
        <p:spPr>
          <a:xfrm flipV="1">
            <a:off x="4180274" y="3202994"/>
            <a:ext cx="2971414" cy="2471907"/>
          </a:xfrm>
          <a:prstGeom prst="line">
            <a:avLst/>
          </a:prstGeom>
          <a:ln>
            <a:solidFill>
              <a:srgbClr val="7CB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E965137-1157-9A7F-1042-31051566D427}"/>
              </a:ext>
            </a:extLst>
          </p:cNvPr>
          <p:cNvCxnSpPr>
            <a:cxnSpLocks/>
            <a:stCxn id="21" idx="0"/>
            <a:endCxn id="19" idx="2"/>
          </p:cNvCxnSpPr>
          <p:nvPr/>
        </p:nvCxnSpPr>
        <p:spPr>
          <a:xfrm>
            <a:off x="4318615" y="5885319"/>
            <a:ext cx="4322266" cy="420175"/>
          </a:xfrm>
          <a:prstGeom prst="line">
            <a:avLst/>
          </a:prstGeom>
          <a:ln>
            <a:solidFill>
              <a:srgbClr val="7CB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76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" grpId="0" animBg="1"/>
      <p:bldP spid="7" grpId="0"/>
      <p:bldP spid="8" grpId="0"/>
      <p:bldP spid="9" grpId="0" animBg="1"/>
      <p:bldP spid="12" grpId="0"/>
      <p:bldP spid="19" grpId="0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4135D6-E974-416D-A717-5C47FFA05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664898"/>
            <a:ext cx="5042076" cy="6118284"/>
          </a:xfrm>
          <a:prstGeom prst="rect">
            <a:avLst/>
          </a:prstGeom>
        </p:spPr>
      </p:pic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2C0C06D9-2802-4784-AAF8-F603E82FB0B3}"/>
              </a:ext>
            </a:extLst>
          </p:cNvPr>
          <p:cNvSpPr txBox="1"/>
          <p:nvPr/>
        </p:nvSpPr>
        <p:spPr>
          <a:xfrm>
            <a:off x="333375" y="142875"/>
            <a:ext cx="15135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+mj-lt"/>
              </a:rPr>
              <a:t>EMUs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ACE203-F790-5F5A-638B-F61C7622B693}"/>
              </a:ext>
            </a:extLst>
          </p:cNvPr>
          <p:cNvSpPr txBox="1">
            <a:spLocks/>
          </p:cNvSpPr>
          <p:nvPr/>
        </p:nvSpPr>
        <p:spPr>
          <a:xfrm>
            <a:off x="330990" y="21130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Elementary Metabolite Units</a:t>
            </a:r>
            <a:endParaRPr lang="sv-S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C43637-6978-6726-B0D7-A23C1D1C6E0B}"/>
              </a:ext>
            </a:extLst>
          </p:cNvPr>
          <p:cNvSpPr txBox="1"/>
          <p:nvPr/>
        </p:nvSpPr>
        <p:spPr>
          <a:xfrm>
            <a:off x="330990" y="142958"/>
            <a:ext cx="413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>
                <a:latin typeface="+mj-lt"/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B46A74-970B-DB79-CF41-A540FD654A78}"/>
              </a:ext>
            </a:extLst>
          </p:cNvPr>
          <p:cNvSpPr txBox="1"/>
          <p:nvPr/>
        </p:nvSpPr>
        <p:spPr>
          <a:xfrm>
            <a:off x="3011786" y="145994"/>
            <a:ext cx="614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>
                <a:latin typeface="+mj-lt"/>
              </a:rPr>
              <a:t>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4B7C6C-0C3B-E75E-6E6D-23FF6694610A}"/>
              </a:ext>
            </a:extLst>
          </p:cNvPr>
          <p:cNvSpPr txBox="1"/>
          <p:nvPr/>
        </p:nvSpPr>
        <p:spPr>
          <a:xfrm>
            <a:off x="5612955" y="137355"/>
            <a:ext cx="539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>
                <a:latin typeface="+mj-lt"/>
              </a:rPr>
              <a:t>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58EFAB-4296-5262-41D7-146399861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395" y="874083"/>
            <a:ext cx="6337914" cy="279662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391F834-9ECF-3FB2-191B-112CE6A22415}"/>
              </a:ext>
            </a:extLst>
          </p:cNvPr>
          <p:cNvSpPr/>
          <p:nvPr/>
        </p:nvSpPr>
        <p:spPr>
          <a:xfrm>
            <a:off x="8090535" y="4482003"/>
            <a:ext cx="600075" cy="6000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7545E0E-463E-A402-5EAE-24307B7003E0}"/>
              </a:ext>
            </a:extLst>
          </p:cNvPr>
          <p:cNvSpPr/>
          <p:nvPr/>
        </p:nvSpPr>
        <p:spPr>
          <a:xfrm>
            <a:off x="8690610" y="4481209"/>
            <a:ext cx="600075" cy="6000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183DFE5-2C24-D7B8-F233-D75950CB1E7E}"/>
              </a:ext>
            </a:extLst>
          </p:cNvPr>
          <p:cNvSpPr/>
          <p:nvPr/>
        </p:nvSpPr>
        <p:spPr>
          <a:xfrm>
            <a:off x="9290685" y="4481209"/>
            <a:ext cx="600075" cy="6000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4EF4E3-9BDA-6DA7-A738-83A112A667D1}"/>
              </a:ext>
            </a:extLst>
          </p:cNvPr>
          <p:cNvSpPr txBox="1"/>
          <p:nvPr/>
        </p:nvSpPr>
        <p:spPr>
          <a:xfrm>
            <a:off x="7029828" y="3952648"/>
            <a:ext cx="8963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2824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-0.19831 -0.0002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22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-0.37721 -0.0004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6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 animBg="1"/>
      <p:bldP spid="11" grpId="0" animBg="1"/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"/>
          <p:cNvSpPr/>
          <p:nvPr/>
        </p:nvSpPr>
        <p:spPr>
          <a:xfrm>
            <a:off x="4351614" y="2773908"/>
            <a:ext cx="1080000" cy="10800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2"/>
          <p:cNvSpPr/>
          <p:nvPr/>
        </p:nvSpPr>
        <p:spPr>
          <a:xfrm>
            <a:off x="5439675" y="2773913"/>
            <a:ext cx="1080000" cy="1080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3"/>
          <p:cNvSpPr/>
          <p:nvPr/>
        </p:nvSpPr>
        <p:spPr>
          <a:xfrm>
            <a:off x="6546248" y="2773908"/>
            <a:ext cx="1080000" cy="10800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2"/>
          <p:cNvSpPr/>
          <p:nvPr/>
        </p:nvSpPr>
        <p:spPr>
          <a:xfrm>
            <a:off x="5442145" y="2773903"/>
            <a:ext cx="1080000" cy="1080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3"/>
          <p:cNvSpPr/>
          <p:nvPr/>
        </p:nvSpPr>
        <p:spPr>
          <a:xfrm>
            <a:off x="6548718" y="2773903"/>
            <a:ext cx="1080000" cy="10800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1"/>
          <p:cNvSpPr/>
          <p:nvPr/>
        </p:nvSpPr>
        <p:spPr>
          <a:xfrm>
            <a:off x="4351614" y="2773903"/>
            <a:ext cx="1080000" cy="10800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2"/>
          <p:cNvSpPr/>
          <p:nvPr/>
        </p:nvSpPr>
        <p:spPr>
          <a:xfrm>
            <a:off x="5447084" y="2773906"/>
            <a:ext cx="1080000" cy="1080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3"/>
          <p:cNvSpPr/>
          <p:nvPr/>
        </p:nvSpPr>
        <p:spPr>
          <a:xfrm>
            <a:off x="6553657" y="2773906"/>
            <a:ext cx="1080000" cy="10800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1"/>
          <p:cNvSpPr/>
          <p:nvPr/>
        </p:nvSpPr>
        <p:spPr>
          <a:xfrm>
            <a:off x="4356553" y="2773906"/>
            <a:ext cx="1080000" cy="10800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2"/>
          <p:cNvSpPr/>
          <p:nvPr/>
        </p:nvSpPr>
        <p:spPr>
          <a:xfrm>
            <a:off x="5447084" y="2773893"/>
            <a:ext cx="1080000" cy="1080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3"/>
          <p:cNvSpPr/>
          <p:nvPr/>
        </p:nvSpPr>
        <p:spPr>
          <a:xfrm>
            <a:off x="6553657" y="2773893"/>
            <a:ext cx="1080000" cy="10800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1"/>
          <p:cNvSpPr/>
          <p:nvPr/>
        </p:nvSpPr>
        <p:spPr>
          <a:xfrm>
            <a:off x="4356553" y="2773893"/>
            <a:ext cx="1080000" cy="10800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E8EE53-B7EE-45A9-99D0-34A0CB37CBD7}"/>
              </a:ext>
            </a:extLst>
          </p:cNvPr>
          <p:cNvSpPr txBox="1"/>
          <p:nvPr/>
        </p:nvSpPr>
        <p:spPr>
          <a:xfrm>
            <a:off x="4443414" y="905859"/>
            <a:ext cx="8963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DD53730-6203-B163-ED91-E11EDF00FDAF}"/>
              </a:ext>
            </a:extLst>
          </p:cNvPr>
          <p:cNvSpPr/>
          <p:nvPr/>
        </p:nvSpPr>
        <p:spPr>
          <a:xfrm>
            <a:off x="3419475" y="209550"/>
            <a:ext cx="600075" cy="6000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4AAFEA3-0365-4637-9C89-CD7206FF0FC9}"/>
              </a:ext>
            </a:extLst>
          </p:cNvPr>
          <p:cNvSpPr/>
          <p:nvPr/>
        </p:nvSpPr>
        <p:spPr>
          <a:xfrm>
            <a:off x="4019550" y="208756"/>
            <a:ext cx="600075" cy="60007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F16C941-97DC-6B67-396C-F563CADB6797}"/>
              </a:ext>
            </a:extLst>
          </p:cNvPr>
          <p:cNvSpPr/>
          <p:nvPr/>
        </p:nvSpPr>
        <p:spPr>
          <a:xfrm>
            <a:off x="4619625" y="208756"/>
            <a:ext cx="600075" cy="6000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ysClr val="windowText" lastClr="000000"/>
                </a:solidFill>
              </a:rPr>
              <a:t>3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F3CB680-88C6-BAD0-4A07-68587983600A}"/>
              </a:ext>
            </a:extLst>
          </p:cNvPr>
          <p:cNvGrpSpPr/>
          <p:nvPr/>
        </p:nvGrpSpPr>
        <p:grpSpPr>
          <a:xfrm>
            <a:off x="2412423" y="1189644"/>
            <a:ext cx="1742785" cy="1747540"/>
            <a:chOff x="2429019" y="1189644"/>
            <a:chExt cx="1742785" cy="174754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E5DC683-C0DB-4081-5461-328BBFCE3F94}"/>
                </a:ext>
              </a:extLst>
            </p:cNvPr>
            <p:cNvCxnSpPr>
              <a:cxnSpLocks/>
            </p:cNvCxnSpPr>
            <p:nvPr/>
          </p:nvCxnSpPr>
          <p:spPr>
            <a:xfrm>
              <a:off x="2466975" y="1189644"/>
              <a:ext cx="0" cy="12858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1E03A95-34C0-86DF-D72A-D762EC91A76B}"/>
                </a:ext>
              </a:extLst>
            </p:cNvPr>
            <p:cNvSpPr txBox="1"/>
            <p:nvPr/>
          </p:nvSpPr>
          <p:spPr>
            <a:xfrm>
              <a:off x="2429019" y="2475519"/>
              <a:ext cx="1742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M+ 0    M+ 1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DC211BB-50FD-85E1-F0F6-44E2E2B6761F}"/>
                </a:ext>
              </a:extLst>
            </p:cNvPr>
            <p:cNvSpPr/>
            <p:nvPr/>
          </p:nvSpPr>
          <p:spPr>
            <a:xfrm>
              <a:off x="2590800" y="1200154"/>
              <a:ext cx="404811" cy="124679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9E43AB7-F195-256E-BA23-ACFB035CE344}"/>
                </a:ext>
              </a:extLst>
            </p:cNvPr>
            <p:cNvSpPr/>
            <p:nvPr/>
          </p:nvSpPr>
          <p:spPr>
            <a:xfrm>
              <a:off x="3526634" y="2401225"/>
              <a:ext cx="404811" cy="457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392BC6A-1E95-DFCB-3FC4-94EFF1E450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66975" y="2446944"/>
              <a:ext cx="16668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485F6CF-610C-9D47-0BEB-25515DA46907}"/>
              </a:ext>
            </a:extLst>
          </p:cNvPr>
          <p:cNvGrpSpPr/>
          <p:nvPr/>
        </p:nvGrpSpPr>
        <p:grpSpPr>
          <a:xfrm>
            <a:off x="2412423" y="2984809"/>
            <a:ext cx="1742785" cy="1747540"/>
            <a:chOff x="2429019" y="1189644"/>
            <a:chExt cx="1742785" cy="174754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39824A-2A2D-358C-30B8-700FD018BFD4}"/>
                </a:ext>
              </a:extLst>
            </p:cNvPr>
            <p:cNvCxnSpPr>
              <a:cxnSpLocks/>
            </p:cNvCxnSpPr>
            <p:nvPr/>
          </p:nvCxnSpPr>
          <p:spPr>
            <a:xfrm>
              <a:off x="2466975" y="1189644"/>
              <a:ext cx="0" cy="12858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A262A2E-43D9-73C8-9263-2CA52E74D967}"/>
                </a:ext>
              </a:extLst>
            </p:cNvPr>
            <p:cNvSpPr txBox="1"/>
            <p:nvPr/>
          </p:nvSpPr>
          <p:spPr>
            <a:xfrm>
              <a:off x="2429019" y="2475519"/>
              <a:ext cx="1742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M+ 0    M+ 1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3BB13B7-ACD1-F142-BB4E-63B416A83378}"/>
                </a:ext>
              </a:extLst>
            </p:cNvPr>
            <p:cNvSpPr/>
            <p:nvPr/>
          </p:nvSpPr>
          <p:spPr>
            <a:xfrm>
              <a:off x="3562350" y="1200154"/>
              <a:ext cx="404811" cy="124679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504ECA4-7004-BB54-367B-83FEE94D0D65}"/>
                </a:ext>
              </a:extLst>
            </p:cNvPr>
            <p:cNvSpPr/>
            <p:nvPr/>
          </p:nvSpPr>
          <p:spPr>
            <a:xfrm>
              <a:off x="2621759" y="2401225"/>
              <a:ext cx="404811" cy="457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9B86F0E-7DA3-AC59-973D-B59AEA0482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66975" y="2446944"/>
              <a:ext cx="16668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C1E5A74-8A0E-D159-C96E-A501253BDB0D}"/>
              </a:ext>
            </a:extLst>
          </p:cNvPr>
          <p:cNvGrpSpPr/>
          <p:nvPr/>
        </p:nvGrpSpPr>
        <p:grpSpPr>
          <a:xfrm>
            <a:off x="2412423" y="4784076"/>
            <a:ext cx="1742785" cy="1747540"/>
            <a:chOff x="2429019" y="1189644"/>
            <a:chExt cx="1742785" cy="174754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659A921-3CAF-0E85-FB7B-B7D0D16BA69C}"/>
                </a:ext>
              </a:extLst>
            </p:cNvPr>
            <p:cNvCxnSpPr>
              <a:cxnSpLocks/>
            </p:cNvCxnSpPr>
            <p:nvPr/>
          </p:nvCxnSpPr>
          <p:spPr>
            <a:xfrm>
              <a:off x="2466975" y="1189644"/>
              <a:ext cx="0" cy="12858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533E5EE-7AC1-DC49-D087-78C4773E2B54}"/>
                </a:ext>
              </a:extLst>
            </p:cNvPr>
            <p:cNvSpPr txBox="1"/>
            <p:nvPr/>
          </p:nvSpPr>
          <p:spPr>
            <a:xfrm>
              <a:off x="2429019" y="2475519"/>
              <a:ext cx="1742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M+ 0    M+ 1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E5A0D01-29BE-D829-14BC-FA6AC97F9B1E}"/>
                </a:ext>
              </a:extLst>
            </p:cNvPr>
            <p:cNvSpPr/>
            <p:nvPr/>
          </p:nvSpPr>
          <p:spPr>
            <a:xfrm>
              <a:off x="2590800" y="1200154"/>
              <a:ext cx="404811" cy="124679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F7B2B72-F32B-AA16-AD3F-28BD9D080F0C}"/>
                </a:ext>
              </a:extLst>
            </p:cNvPr>
            <p:cNvSpPr/>
            <p:nvPr/>
          </p:nvSpPr>
          <p:spPr>
            <a:xfrm>
              <a:off x="3526634" y="2401225"/>
              <a:ext cx="404811" cy="457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0D6CA93-44DF-C0C7-6646-7AFCFB552A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66975" y="2446944"/>
              <a:ext cx="16668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4B029DA-8985-BB0E-9D7A-F0A8DB1EEC43}"/>
              </a:ext>
            </a:extLst>
          </p:cNvPr>
          <p:cNvGrpSpPr/>
          <p:nvPr/>
        </p:nvGrpSpPr>
        <p:grpSpPr>
          <a:xfrm>
            <a:off x="8801265" y="76620"/>
            <a:ext cx="2521844" cy="1569659"/>
            <a:chOff x="9039660" y="32089"/>
            <a:chExt cx="2521844" cy="174754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7893094-8537-356F-27F5-278A09999368}"/>
                </a:ext>
              </a:extLst>
            </p:cNvPr>
            <p:cNvCxnSpPr>
              <a:cxnSpLocks/>
            </p:cNvCxnSpPr>
            <p:nvPr/>
          </p:nvCxnSpPr>
          <p:spPr>
            <a:xfrm>
              <a:off x="9077616" y="32089"/>
              <a:ext cx="0" cy="12858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191411D-0D95-FE56-3E8A-19D0156AB1F2}"/>
                </a:ext>
              </a:extLst>
            </p:cNvPr>
            <p:cNvSpPr txBox="1"/>
            <p:nvPr/>
          </p:nvSpPr>
          <p:spPr>
            <a:xfrm>
              <a:off x="9039660" y="1317964"/>
              <a:ext cx="25218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M+ 0    M+ 1   M+2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30F0BC4-E2D0-AB6A-92F2-A690B941B969}"/>
                </a:ext>
              </a:extLst>
            </p:cNvPr>
            <p:cNvSpPr/>
            <p:nvPr/>
          </p:nvSpPr>
          <p:spPr>
            <a:xfrm>
              <a:off x="10106316" y="42599"/>
              <a:ext cx="404811" cy="124679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BD6A2E4-D112-1AB1-AE14-BF17480B8527}"/>
                </a:ext>
              </a:extLst>
            </p:cNvPr>
            <p:cNvSpPr/>
            <p:nvPr/>
          </p:nvSpPr>
          <p:spPr>
            <a:xfrm>
              <a:off x="10937375" y="1243670"/>
              <a:ext cx="404811" cy="457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6EE356B-6B89-20B8-A24F-F06D96C6D40E}"/>
                </a:ext>
              </a:extLst>
            </p:cNvPr>
            <p:cNvSpPr/>
            <p:nvPr/>
          </p:nvSpPr>
          <p:spPr>
            <a:xfrm>
              <a:off x="9241925" y="1243670"/>
              <a:ext cx="404811" cy="457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0E934F7-2A50-1FCF-4046-C4826D6703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77616" y="1289389"/>
              <a:ext cx="238095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98C55EC-6D0F-6B0D-467D-FA59B9AC56AC}"/>
              </a:ext>
            </a:extLst>
          </p:cNvPr>
          <p:cNvGrpSpPr/>
          <p:nvPr/>
        </p:nvGrpSpPr>
        <p:grpSpPr>
          <a:xfrm>
            <a:off x="8801265" y="3497298"/>
            <a:ext cx="2521844" cy="1569659"/>
            <a:chOff x="9039660" y="32089"/>
            <a:chExt cx="2521844" cy="1747540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19F73C2-E6C8-4C87-843C-C7D9F5392D63}"/>
                </a:ext>
              </a:extLst>
            </p:cNvPr>
            <p:cNvCxnSpPr>
              <a:cxnSpLocks/>
            </p:cNvCxnSpPr>
            <p:nvPr/>
          </p:nvCxnSpPr>
          <p:spPr>
            <a:xfrm>
              <a:off x="9077616" y="32089"/>
              <a:ext cx="0" cy="12858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AF69D04-CE32-FCCC-FCD5-3C84176EC3FE}"/>
                </a:ext>
              </a:extLst>
            </p:cNvPr>
            <p:cNvSpPr txBox="1"/>
            <p:nvPr/>
          </p:nvSpPr>
          <p:spPr>
            <a:xfrm>
              <a:off x="9039660" y="1317964"/>
              <a:ext cx="25218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M+ 0    M+ 1   M+2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A9BCB2A-69A5-E3C0-BB1F-6BA0518095D4}"/>
                </a:ext>
              </a:extLst>
            </p:cNvPr>
            <p:cNvSpPr/>
            <p:nvPr/>
          </p:nvSpPr>
          <p:spPr>
            <a:xfrm>
              <a:off x="9277641" y="42599"/>
              <a:ext cx="404811" cy="124679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12FE3FF-5119-7415-B2A8-6C86C2EC1695}"/>
                </a:ext>
              </a:extLst>
            </p:cNvPr>
            <p:cNvSpPr/>
            <p:nvPr/>
          </p:nvSpPr>
          <p:spPr>
            <a:xfrm>
              <a:off x="10937375" y="1243670"/>
              <a:ext cx="404811" cy="457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980CDA3-AC1E-E621-2597-EA793EF280CC}"/>
                </a:ext>
              </a:extLst>
            </p:cNvPr>
            <p:cNvSpPr/>
            <p:nvPr/>
          </p:nvSpPr>
          <p:spPr>
            <a:xfrm>
              <a:off x="10127750" y="1243670"/>
              <a:ext cx="404811" cy="457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7B7D3A2-D890-FE96-19A6-FEB0118156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77616" y="1289389"/>
              <a:ext cx="238095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465E9B0-48F2-69A0-C366-B5B739D9524F}"/>
              </a:ext>
            </a:extLst>
          </p:cNvPr>
          <p:cNvGrpSpPr/>
          <p:nvPr/>
        </p:nvGrpSpPr>
        <p:grpSpPr>
          <a:xfrm>
            <a:off x="8801265" y="1786959"/>
            <a:ext cx="2521844" cy="1569659"/>
            <a:chOff x="9039660" y="32089"/>
            <a:chExt cx="2521844" cy="1747540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282156F-BF3A-EBCA-974A-1AA718E7716D}"/>
                </a:ext>
              </a:extLst>
            </p:cNvPr>
            <p:cNvCxnSpPr>
              <a:cxnSpLocks/>
            </p:cNvCxnSpPr>
            <p:nvPr/>
          </p:nvCxnSpPr>
          <p:spPr>
            <a:xfrm>
              <a:off x="9077616" y="32089"/>
              <a:ext cx="0" cy="12858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F9FE524-E38D-127D-D0DF-7F6F3200389B}"/>
                </a:ext>
              </a:extLst>
            </p:cNvPr>
            <p:cNvSpPr txBox="1"/>
            <p:nvPr/>
          </p:nvSpPr>
          <p:spPr>
            <a:xfrm>
              <a:off x="9039660" y="1317964"/>
              <a:ext cx="25218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M+ 0    M+ 1   M+2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EEACCDA-78AB-04DA-D11E-9A2FCCD49022}"/>
                </a:ext>
              </a:extLst>
            </p:cNvPr>
            <p:cNvSpPr/>
            <p:nvPr/>
          </p:nvSpPr>
          <p:spPr>
            <a:xfrm>
              <a:off x="10106316" y="42599"/>
              <a:ext cx="404811" cy="124679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A269703-5DE6-AC48-3E5D-D0E6D6E09908}"/>
                </a:ext>
              </a:extLst>
            </p:cNvPr>
            <p:cNvSpPr/>
            <p:nvPr/>
          </p:nvSpPr>
          <p:spPr>
            <a:xfrm>
              <a:off x="10937375" y="1243670"/>
              <a:ext cx="404811" cy="457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A27F7FA-C606-907D-246F-B8679D362426}"/>
                </a:ext>
              </a:extLst>
            </p:cNvPr>
            <p:cNvSpPr/>
            <p:nvPr/>
          </p:nvSpPr>
          <p:spPr>
            <a:xfrm>
              <a:off x="9241925" y="1243670"/>
              <a:ext cx="404811" cy="457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11C5747-4A3F-3FF8-6112-CDD07F1AE4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77616" y="1289389"/>
              <a:ext cx="238095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536B5A0-57B7-9804-7466-EFC1A9B21250}"/>
              </a:ext>
            </a:extLst>
          </p:cNvPr>
          <p:cNvGrpSpPr/>
          <p:nvPr/>
        </p:nvGrpSpPr>
        <p:grpSpPr>
          <a:xfrm>
            <a:off x="8801265" y="5207636"/>
            <a:ext cx="3300904" cy="1616652"/>
            <a:chOff x="8801265" y="5207636"/>
            <a:chExt cx="3300904" cy="1616652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7291AF5-9511-88C2-4C7C-518269F1536A}"/>
                </a:ext>
              </a:extLst>
            </p:cNvPr>
            <p:cNvCxnSpPr>
              <a:cxnSpLocks/>
            </p:cNvCxnSpPr>
            <p:nvPr/>
          </p:nvCxnSpPr>
          <p:spPr>
            <a:xfrm>
              <a:off x="8839221" y="5207636"/>
              <a:ext cx="0" cy="115498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BC36FAD-75CC-450C-C0F1-2A4C0FF36DEE}"/>
                </a:ext>
              </a:extLst>
            </p:cNvPr>
            <p:cNvSpPr txBox="1"/>
            <p:nvPr/>
          </p:nvSpPr>
          <p:spPr>
            <a:xfrm>
              <a:off x="8801265" y="6362623"/>
              <a:ext cx="33009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M+ 0    M+ 1   M+2   M+3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5BF6E3-A2D2-D5FB-3647-C7768A96DC39}"/>
                </a:ext>
              </a:extLst>
            </p:cNvPr>
            <p:cNvSpPr/>
            <p:nvPr/>
          </p:nvSpPr>
          <p:spPr>
            <a:xfrm>
              <a:off x="9867921" y="5217076"/>
              <a:ext cx="404811" cy="111988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D18F7F5-9DEB-416F-161D-AF3543BAEC4B}"/>
                </a:ext>
              </a:extLst>
            </p:cNvPr>
            <p:cNvSpPr/>
            <p:nvPr/>
          </p:nvSpPr>
          <p:spPr>
            <a:xfrm>
              <a:off x="10698980" y="6295891"/>
              <a:ext cx="404811" cy="4106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A28665F-6EB2-1270-1858-43D4418900AD}"/>
                </a:ext>
              </a:extLst>
            </p:cNvPr>
            <p:cNvSpPr/>
            <p:nvPr/>
          </p:nvSpPr>
          <p:spPr>
            <a:xfrm>
              <a:off x="9003530" y="6295891"/>
              <a:ext cx="404811" cy="4106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6D3709F-13A8-1DCE-D0DD-4FE1BA175A74}"/>
                </a:ext>
              </a:extLst>
            </p:cNvPr>
            <p:cNvSpPr/>
            <p:nvPr/>
          </p:nvSpPr>
          <p:spPr>
            <a:xfrm>
              <a:off x="11480030" y="6295891"/>
              <a:ext cx="404811" cy="4106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CC7094A-ACBE-0FD8-E45A-60705E1280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39221" y="6336956"/>
              <a:ext cx="318132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 hidden="1">
            <a:extLst>
              <a:ext uri="{FF2B5EF4-FFF2-40B4-BE49-F238E27FC236}">
                <a16:creationId xmlns:a16="http://schemas.microsoft.com/office/drawing/2014/main" id="{37B77AF1-8D81-C71D-9167-C37D3618F0FC}"/>
              </a:ext>
            </a:extLst>
          </p:cNvPr>
          <p:cNvGrpSpPr/>
          <p:nvPr/>
        </p:nvGrpSpPr>
        <p:grpSpPr>
          <a:xfrm>
            <a:off x="644357" y="142910"/>
            <a:ext cx="7970391" cy="6225506"/>
            <a:chOff x="644357" y="142910"/>
            <a:chExt cx="7970391" cy="6225506"/>
          </a:xfrm>
        </p:grpSpPr>
        <p:sp>
          <p:nvSpPr>
            <p:cNvPr id="82" name="2">
              <a:extLst>
                <a:ext uri="{FF2B5EF4-FFF2-40B4-BE49-F238E27FC236}">
                  <a16:creationId xmlns:a16="http://schemas.microsoft.com/office/drawing/2014/main" id="{5C1905F6-525F-6661-89B0-94EB7FD043DD}"/>
                </a:ext>
              </a:extLst>
            </p:cNvPr>
            <p:cNvSpPr/>
            <p:nvPr/>
          </p:nvSpPr>
          <p:spPr>
            <a:xfrm>
              <a:off x="6422087" y="5288416"/>
              <a:ext cx="1080000" cy="108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6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3" name="3">
              <a:extLst>
                <a:ext uri="{FF2B5EF4-FFF2-40B4-BE49-F238E27FC236}">
                  <a16:creationId xmlns:a16="http://schemas.microsoft.com/office/drawing/2014/main" id="{319D0B6E-0057-1CFC-5A9F-7CBEF07C0783}"/>
                </a:ext>
              </a:extLst>
            </p:cNvPr>
            <p:cNvSpPr/>
            <p:nvPr/>
          </p:nvSpPr>
          <p:spPr>
            <a:xfrm>
              <a:off x="7534748" y="5288416"/>
              <a:ext cx="1080000" cy="1080000"/>
            </a:xfrm>
            <a:prstGeom prst="ellipse">
              <a:avLst/>
            </a:prstGeom>
            <a:solidFill>
              <a:schemeClr val="bg1"/>
            </a:solidFill>
            <a:ln w="762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6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4" name="1">
              <a:extLst>
                <a:ext uri="{FF2B5EF4-FFF2-40B4-BE49-F238E27FC236}">
                  <a16:creationId xmlns:a16="http://schemas.microsoft.com/office/drawing/2014/main" id="{3D85EDD7-5343-428A-422C-EF3A19C4AC39}"/>
                </a:ext>
              </a:extLst>
            </p:cNvPr>
            <p:cNvSpPr/>
            <p:nvPr/>
          </p:nvSpPr>
          <p:spPr>
            <a:xfrm>
              <a:off x="5337644" y="5288416"/>
              <a:ext cx="1080000" cy="1080000"/>
            </a:xfrm>
            <a:prstGeom prst="ellipse">
              <a:avLst/>
            </a:prstGeom>
            <a:solidFill>
              <a:schemeClr val="bg1"/>
            </a:solidFill>
            <a:ln w="762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6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5" name="2">
              <a:extLst>
                <a:ext uri="{FF2B5EF4-FFF2-40B4-BE49-F238E27FC236}">
                  <a16:creationId xmlns:a16="http://schemas.microsoft.com/office/drawing/2014/main" id="{66554B49-7817-24A8-0F44-DF423F05C0C3}"/>
                </a:ext>
              </a:extLst>
            </p:cNvPr>
            <p:cNvSpPr/>
            <p:nvPr/>
          </p:nvSpPr>
          <p:spPr>
            <a:xfrm>
              <a:off x="6422087" y="3572285"/>
              <a:ext cx="1080000" cy="108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6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6" name="3">
              <a:extLst>
                <a:ext uri="{FF2B5EF4-FFF2-40B4-BE49-F238E27FC236}">
                  <a16:creationId xmlns:a16="http://schemas.microsoft.com/office/drawing/2014/main" id="{7BDFE191-C753-3D5C-7E78-447261E0AEB9}"/>
                </a:ext>
              </a:extLst>
            </p:cNvPr>
            <p:cNvSpPr/>
            <p:nvPr/>
          </p:nvSpPr>
          <p:spPr>
            <a:xfrm>
              <a:off x="7534748" y="3572285"/>
              <a:ext cx="1080000" cy="1080000"/>
            </a:xfrm>
            <a:prstGeom prst="ellipse">
              <a:avLst/>
            </a:prstGeom>
            <a:solidFill>
              <a:schemeClr val="bg1"/>
            </a:solidFill>
            <a:ln w="762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6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7" name="2">
              <a:extLst>
                <a:ext uri="{FF2B5EF4-FFF2-40B4-BE49-F238E27FC236}">
                  <a16:creationId xmlns:a16="http://schemas.microsoft.com/office/drawing/2014/main" id="{C9E2B065-9088-5B68-276F-B38CA9975952}"/>
                </a:ext>
              </a:extLst>
            </p:cNvPr>
            <p:cNvSpPr/>
            <p:nvPr/>
          </p:nvSpPr>
          <p:spPr>
            <a:xfrm>
              <a:off x="6422087" y="1856154"/>
              <a:ext cx="1080000" cy="108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6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8" name="3">
              <a:extLst>
                <a:ext uri="{FF2B5EF4-FFF2-40B4-BE49-F238E27FC236}">
                  <a16:creationId xmlns:a16="http://schemas.microsoft.com/office/drawing/2014/main" id="{F00E8DDF-C6AF-64DF-B562-23A2B7C8DE44}"/>
                </a:ext>
              </a:extLst>
            </p:cNvPr>
            <p:cNvSpPr/>
            <p:nvPr/>
          </p:nvSpPr>
          <p:spPr>
            <a:xfrm>
              <a:off x="7534748" y="1856154"/>
              <a:ext cx="1080000" cy="1080000"/>
            </a:xfrm>
            <a:prstGeom prst="ellipse">
              <a:avLst/>
            </a:prstGeom>
            <a:solidFill>
              <a:schemeClr val="bg1"/>
            </a:solidFill>
            <a:ln w="762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6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9" name="2">
              <a:extLst>
                <a:ext uri="{FF2B5EF4-FFF2-40B4-BE49-F238E27FC236}">
                  <a16:creationId xmlns:a16="http://schemas.microsoft.com/office/drawing/2014/main" id="{BBBD72C9-31CA-D438-3918-D9EA869C49E8}"/>
                </a:ext>
              </a:extLst>
            </p:cNvPr>
            <p:cNvSpPr/>
            <p:nvPr/>
          </p:nvSpPr>
          <p:spPr>
            <a:xfrm>
              <a:off x="6422087" y="142910"/>
              <a:ext cx="1080000" cy="108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6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0" name="3">
              <a:extLst>
                <a:ext uri="{FF2B5EF4-FFF2-40B4-BE49-F238E27FC236}">
                  <a16:creationId xmlns:a16="http://schemas.microsoft.com/office/drawing/2014/main" id="{9910D52F-704B-AECB-0854-A617384D8058}"/>
                </a:ext>
              </a:extLst>
            </p:cNvPr>
            <p:cNvSpPr/>
            <p:nvPr/>
          </p:nvSpPr>
          <p:spPr>
            <a:xfrm>
              <a:off x="7534748" y="142910"/>
              <a:ext cx="1080000" cy="1080000"/>
            </a:xfrm>
            <a:prstGeom prst="ellipse">
              <a:avLst/>
            </a:prstGeom>
            <a:solidFill>
              <a:schemeClr val="bg1"/>
            </a:solidFill>
            <a:ln w="762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6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1" name="2">
              <a:extLst>
                <a:ext uri="{FF2B5EF4-FFF2-40B4-BE49-F238E27FC236}">
                  <a16:creationId xmlns:a16="http://schemas.microsoft.com/office/drawing/2014/main" id="{7C6FA016-9CBD-C181-F0A4-9909F5C27C6A}"/>
                </a:ext>
              </a:extLst>
            </p:cNvPr>
            <p:cNvSpPr/>
            <p:nvPr/>
          </p:nvSpPr>
          <p:spPr>
            <a:xfrm>
              <a:off x="644357" y="3190684"/>
              <a:ext cx="1080000" cy="108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6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2" name="3">
              <a:extLst>
                <a:ext uri="{FF2B5EF4-FFF2-40B4-BE49-F238E27FC236}">
                  <a16:creationId xmlns:a16="http://schemas.microsoft.com/office/drawing/2014/main" id="{C9E6D38F-BD31-6671-9244-CF95040C7804}"/>
                </a:ext>
              </a:extLst>
            </p:cNvPr>
            <p:cNvSpPr/>
            <p:nvPr/>
          </p:nvSpPr>
          <p:spPr>
            <a:xfrm>
              <a:off x="644357" y="4897378"/>
              <a:ext cx="1080000" cy="1080000"/>
            </a:xfrm>
            <a:prstGeom prst="ellipse">
              <a:avLst/>
            </a:prstGeom>
            <a:solidFill>
              <a:schemeClr val="bg1"/>
            </a:solidFill>
            <a:ln w="762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6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3" name="2">
              <a:extLst>
                <a:ext uri="{FF2B5EF4-FFF2-40B4-BE49-F238E27FC236}">
                  <a16:creationId xmlns:a16="http://schemas.microsoft.com/office/drawing/2014/main" id="{61FB966D-6D54-0632-22A7-A669DF0AAFDE}"/>
                </a:ext>
              </a:extLst>
            </p:cNvPr>
            <p:cNvSpPr/>
            <p:nvPr/>
          </p:nvSpPr>
          <p:spPr>
            <a:xfrm>
              <a:off x="644357" y="1505957"/>
              <a:ext cx="1080000" cy="1080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6000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95" name="TextBox 94" hidden="1">
            <a:extLst>
              <a:ext uri="{FF2B5EF4-FFF2-40B4-BE49-F238E27FC236}">
                <a16:creationId xmlns:a16="http://schemas.microsoft.com/office/drawing/2014/main" id="{314A7DBE-EEFA-F46B-3C4B-B6E245125D7D}"/>
              </a:ext>
            </a:extLst>
          </p:cNvPr>
          <p:cNvSpPr txBox="1"/>
          <p:nvPr/>
        </p:nvSpPr>
        <p:spPr>
          <a:xfrm>
            <a:off x="2358768" y="-319805"/>
            <a:ext cx="8963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A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3BA0332-1007-ED25-7683-AAB52C85B1EC}"/>
              </a:ext>
            </a:extLst>
          </p:cNvPr>
          <p:cNvSpPr txBox="1"/>
          <p:nvPr/>
        </p:nvSpPr>
        <p:spPr>
          <a:xfrm>
            <a:off x="333375" y="142875"/>
            <a:ext cx="15135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+mj-lt"/>
              </a:rPr>
              <a:t>EMUs</a:t>
            </a:r>
          </a:p>
        </p:txBody>
      </p:sp>
    </p:spTree>
    <p:extLst>
      <p:ext uri="{BB962C8B-B14F-4D97-AF65-F5344CB8AC3E}">
        <p14:creationId xmlns:p14="http://schemas.microsoft.com/office/powerpoint/2010/main" val="137559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30443 -0.18472 " pathEditMode="relative" rAng="0" ptsTypes="AA">
                                      <p:cBhvr>
                                        <p:cTn id="4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939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375E-6 -1.85185E-6 L -0.39388 0.06088 " pathEditMode="relative" rAng="0" ptsTypes="AA">
                                      <p:cBhvr>
                                        <p:cTn id="4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57" y="277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48463 0.30972 " pathEditMode="relative" rAng="0" ptsTypes="AA">
                                      <p:cBhvr>
                                        <p:cTn id="4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1530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16941 -0.38356 " pathEditMode="relative" rAng="0" ptsTypes="AA">
                                      <p:cBhvr>
                                        <p:cTn id="4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-1916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-1.85185E-6 L 0.17161 -0.38356 " pathEditMode="relative" rAng="0" ptsTypes="AA">
                                      <p:cBhvr>
                                        <p:cTn id="4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4" y="-1916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375E-6 -1.85185E-6 L 0.07995 -0.1338 " pathEditMode="relative" rAng="0" ptsTypes="AA">
                                      <p:cBhvr>
                                        <p:cTn id="5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" y="-664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8047 -0.1338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-664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0.08086 0.11644 " pathEditMode="relative" rAng="0" ptsTypes="AA">
                                      <p:cBhvr>
                                        <p:cTn id="5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590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L 0.16979 0.11644 " pathEditMode="relative" rAng="0" ptsTypes="AA">
                                      <p:cBhvr>
                                        <p:cTn id="5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11" y="611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8099 0.36667 " pathEditMode="relative" rAng="0" ptsTypes="AA">
                                      <p:cBhvr>
                                        <p:cTn id="5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18218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79167E-6 -1.85185E-6 L 0.08099 0.36667 " pathEditMode="relative" rAng="0" ptsTypes="AA">
                                      <p:cBhvr>
                                        <p:cTn id="6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18102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L 0.08086 0.36667 " pathEditMode="relative" rAng="0" ptsTypes="AA">
                                      <p:cBhvr>
                                        <p:cTn id="6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1854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-0.17096 -0.1787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1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5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17097 -0.18171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5" grpId="0" animBg="1"/>
      <p:bldP spid="15" grpId="1" animBg="1"/>
      <p:bldP spid="2" grpId="0"/>
      <p:bldP spid="3" grpId="0" animBg="1"/>
      <p:bldP spid="16" grpId="0" animBg="1"/>
      <p:bldP spid="17" grpId="0" animBg="1"/>
      <p:bldP spid="9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F3CB680-88C6-BAD0-4A07-68587983600A}"/>
              </a:ext>
            </a:extLst>
          </p:cNvPr>
          <p:cNvGrpSpPr/>
          <p:nvPr/>
        </p:nvGrpSpPr>
        <p:grpSpPr>
          <a:xfrm>
            <a:off x="2412423" y="1189644"/>
            <a:ext cx="1742785" cy="1747540"/>
            <a:chOff x="2429019" y="1189644"/>
            <a:chExt cx="1742785" cy="174754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E5DC683-C0DB-4081-5461-328BBFCE3F94}"/>
                </a:ext>
              </a:extLst>
            </p:cNvPr>
            <p:cNvCxnSpPr>
              <a:cxnSpLocks/>
            </p:cNvCxnSpPr>
            <p:nvPr/>
          </p:nvCxnSpPr>
          <p:spPr>
            <a:xfrm>
              <a:off x="2466975" y="1189644"/>
              <a:ext cx="0" cy="12858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1E03A95-34C0-86DF-D72A-D762EC91A76B}"/>
                </a:ext>
              </a:extLst>
            </p:cNvPr>
            <p:cNvSpPr txBox="1"/>
            <p:nvPr/>
          </p:nvSpPr>
          <p:spPr>
            <a:xfrm>
              <a:off x="2429019" y="2475519"/>
              <a:ext cx="1742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M+ 0    M+ 1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DC211BB-50FD-85E1-F0F6-44E2E2B6761F}"/>
                </a:ext>
              </a:extLst>
            </p:cNvPr>
            <p:cNvSpPr/>
            <p:nvPr/>
          </p:nvSpPr>
          <p:spPr>
            <a:xfrm>
              <a:off x="2590800" y="1200154"/>
              <a:ext cx="404811" cy="124679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9E43AB7-F195-256E-BA23-ACFB035CE344}"/>
                </a:ext>
              </a:extLst>
            </p:cNvPr>
            <p:cNvSpPr/>
            <p:nvPr/>
          </p:nvSpPr>
          <p:spPr>
            <a:xfrm>
              <a:off x="3526634" y="2401225"/>
              <a:ext cx="404811" cy="457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392BC6A-1E95-DFCB-3FC4-94EFF1E450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66975" y="2446944"/>
              <a:ext cx="16668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485F6CF-610C-9D47-0BEB-25515DA46907}"/>
              </a:ext>
            </a:extLst>
          </p:cNvPr>
          <p:cNvGrpSpPr/>
          <p:nvPr/>
        </p:nvGrpSpPr>
        <p:grpSpPr>
          <a:xfrm>
            <a:off x="2412423" y="2984809"/>
            <a:ext cx="1742785" cy="1747540"/>
            <a:chOff x="2429019" y="1189644"/>
            <a:chExt cx="1742785" cy="174754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39824A-2A2D-358C-30B8-700FD018BFD4}"/>
                </a:ext>
              </a:extLst>
            </p:cNvPr>
            <p:cNvCxnSpPr>
              <a:cxnSpLocks/>
            </p:cNvCxnSpPr>
            <p:nvPr/>
          </p:nvCxnSpPr>
          <p:spPr>
            <a:xfrm>
              <a:off x="2466975" y="1189644"/>
              <a:ext cx="0" cy="12858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A262A2E-43D9-73C8-9263-2CA52E74D967}"/>
                </a:ext>
              </a:extLst>
            </p:cNvPr>
            <p:cNvSpPr txBox="1"/>
            <p:nvPr/>
          </p:nvSpPr>
          <p:spPr>
            <a:xfrm>
              <a:off x="2429019" y="2475519"/>
              <a:ext cx="1742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M+ 0    M+ 1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3BB13B7-ACD1-F142-BB4E-63B416A83378}"/>
                </a:ext>
              </a:extLst>
            </p:cNvPr>
            <p:cNvSpPr/>
            <p:nvPr/>
          </p:nvSpPr>
          <p:spPr>
            <a:xfrm>
              <a:off x="3562350" y="1200154"/>
              <a:ext cx="404811" cy="124679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504ECA4-7004-BB54-367B-83FEE94D0D65}"/>
                </a:ext>
              </a:extLst>
            </p:cNvPr>
            <p:cNvSpPr/>
            <p:nvPr/>
          </p:nvSpPr>
          <p:spPr>
            <a:xfrm>
              <a:off x="2621759" y="2401225"/>
              <a:ext cx="404811" cy="457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9B86F0E-7DA3-AC59-973D-B59AEA0482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66975" y="2446944"/>
              <a:ext cx="16668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C1E5A74-8A0E-D159-C96E-A501253BDB0D}"/>
              </a:ext>
            </a:extLst>
          </p:cNvPr>
          <p:cNvGrpSpPr/>
          <p:nvPr/>
        </p:nvGrpSpPr>
        <p:grpSpPr>
          <a:xfrm>
            <a:off x="2412423" y="4784076"/>
            <a:ext cx="1742785" cy="1747540"/>
            <a:chOff x="2429019" y="1189644"/>
            <a:chExt cx="1742785" cy="174754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659A921-3CAF-0E85-FB7B-B7D0D16BA69C}"/>
                </a:ext>
              </a:extLst>
            </p:cNvPr>
            <p:cNvCxnSpPr>
              <a:cxnSpLocks/>
            </p:cNvCxnSpPr>
            <p:nvPr/>
          </p:nvCxnSpPr>
          <p:spPr>
            <a:xfrm>
              <a:off x="2466975" y="1189644"/>
              <a:ext cx="0" cy="12858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533E5EE-7AC1-DC49-D087-78C4773E2B54}"/>
                </a:ext>
              </a:extLst>
            </p:cNvPr>
            <p:cNvSpPr txBox="1"/>
            <p:nvPr/>
          </p:nvSpPr>
          <p:spPr>
            <a:xfrm>
              <a:off x="2429019" y="2475519"/>
              <a:ext cx="1742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M+ 0    M+ 1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E5A0D01-29BE-D829-14BC-FA6AC97F9B1E}"/>
                </a:ext>
              </a:extLst>
            </p:cNvPr>
            <p:cNvSpPr/>
            <p:nvPr/>
          </p:nvSpPr>
          <p:spPr>
            <a:xfrm>
              <a:off x="3552825" y="1200154"/>
              <a:ext cx="404811" cy="124679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F7B2B72-F32B-AA16-AD3F-28BD9D080F0C}"/>
                </a:ext>
              </a:extLst>
            </p:cNvPr>
            <p:cNvSpPr/>
            <p:nvPr/>
          </p:nvSpPr>
          <p:spPr>
            <a:xfrm>
              <a:off x="2593184" y="2401225"/>
              <a:ext cx="404811" cy="457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0D6CA93-44DF-C0C7-6646-7AFCFB552A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66975" y="2446944"/>
              <a:ext cx="16668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4B029DA-8985-BB0E-9D7A-F0A8DB1EEC43}"/>
              </a:ext>
            </a:extLst>
          </p:cNvPr>
          <p:cNvGrpSpPr/>
          <p:nvPr/>
        </p:nvGrpSpPr>
        <p:grpSpPr>
          <a:xfrm>
            <a:off x="8801265" y="76620"/>
            <a:ext cx="2521844" cy="1569659"/>
            <a:chOff x="9039660" y="32089"/>
            <a:chExt cx="2521844" cy="174754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7893094-8537-356F-27F5-278A09999368}"/>
                </a:ext>
              </a:extLst>
            </p:cNvPr>
            <p:cNvCxnSpPr>
              <a:cxnSpLocks/>
            </p:cNvCxnSpPr>
            <p:nvPr/>
          </p:nvCxnSpPr>
          <p:spPr>
            <a:xfrm>
              <a:off x="9077616" y="32089"/>
              <a:ext cx="0" cy="12858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191411D-0D95-FE56-3E8A-19D0156AB1F2}"/>
                </a:ext>
              </a:extLst>
            </p:cNvPr>
            <p:cNvSpPr txBox="1"/>
            <p:nvPr/>
          </p:nvSpPr>
          <p:spPr>
            <a:xfrm>
              <a:off x="9039660" y="1317964"/>
              <a:ext cx="25218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M+ 0    M+ 1   M+2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30F0BC4-E2D0-AB6A-92F2-A690B941B969}"/>
                </a:ext>
              </a:extLst>
            </p:cNvPr>
            <p:cNvSpPr/>
            <p:nvPr/>
          </p:nvSpPr>
          <p:spPr>
            <a:xfrm>
              <a:off x="10106316" y="42599"/>
              <a:ext cx="404811" cy="124679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BD6A2E4-D112-1AB1-AE14-BF17480B8527}"/>
                </a:ext>
              </a:extLst>
            </p:cNvPr>
            <p:cNvSpPr/>
            <p:nvPr/>
          </p:nvSpPr>
          <p:spPr>
            <a:xfrm>
              <a:off x="10937375" y="1243670"/>
              <a:ext cx="404811" cy="457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6EE356B-6B89-20B8-A24F-F06D96C6D40E}"/>
                </a:ext>
              </a:extLst>
            </p:cNvPr>
            <p:cNvSpPr/>
            <p:nvPr/>
          </p:nvSpPr>
          <p:spPr>
            <a:xfrm>
              <a:off x="9241925" y="1243670"/>
              <a:ext cx="404811" cy="457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0E934F7-2A50-1FCF-4046-C4826D6703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77616" y="1289389"/>
              <a:ext cx="238095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98C55EC-6D0F-6B0D-467D-FA59B9AC56AC}"/>
              </a:ext>
            </a:extLst>
          </p:cNvPr>
          <p:cNvGrpSpPr/>
          <p:nvPr/>
        </p:nvGrpSpPr>
        <p:grpSpPr>
          <a:xfrm>
            <a:off x="8801265" y="3497298"/>
            <a:ext cx="2521844" cy="1569659"/>
            <a:chOff x="9039660" y="32089"/>
            <a:chExt cx="2521844" cy="1747540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19F73C2-E6C8-4C87-843C-C7D9F5392D63}"/>
                </a:ext>
              </a:extLst>
            </p:cNvPr>
            <p:cNvCxnSpPr>
              <a:cxnSpLocks/>
            </p:cNvCxnSpPr>
            <p:nvPr/>
          </p:nvCxnSpPr>
          <p:spPr>
            <a:xfrm>
              <a:off x="9077616" y="32089"/>
              <a:ext cx="0" cy="12858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AF69D04-CE32-FCCC-FCD5-3C84176EC3FE}"/>
                </a:ext>
              </a:extLst>
            </p:cNvPr>
            <p:cNvSpPr txBox="1"/>
            <p:nvPr/>
          </p:nvSpPr>
          <p:spPr>
            <a:xfrm>
              <a:off x="9039660" y="1317964"/>
              <a:ext cx="25218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M+ 0    M+ 1   M+2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A9BCB2A-69A5-E3C0-BB1F-6BA0518095D4}"/>
                </a:ext>
              </a:extLst>
            </p:cNvPr>
            <p:cNvSpPr/>
            <p:nvPr/>
          </p:nvSpPr>
          <p:spPr>
            <a:xfrm>
              <a:off x="10153941" y="42599"/>
              <a:ext cx="404811" cy="124679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12FE3FF-5119-7415-B2A8-6C86C2EC1695}"/>
                </a:ext>
              </a:extLst>
            </p:cNvPr>
            <p:cNvSpPr/>
            <p:nvPr/>
          </p:nvSpPr>
          <p:spPr>
            <a:xfrm>
              <a:off x="10937375" y="1243670"/>
              <a:ext cx="404811" cy="457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980CDA3-AC1E-E621-2597-EA793EF280CC}"/>
                </a:ext>
              </a:extLst>
            </p:cNvPr>
            <p:cNvSpPr/>
            <p:nvPr/>
          </p:nvSpPr>
          <p:spPr>
            <a:xfrm>
              <a:off x="9270500" y="1243670"/>
              <a:ext cx="404811" cy="457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7B7D3A2-D890-FE96-19A6-FEB0118156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77616" y="1289389"/>
              <a:ext cx="238095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465E9B0-48F2-69A0-C366-B5B739D9524F}"/>
              </a:ext>
            </a:extLst>
          </p:cNvPr>
          <p:cNvGrpSpPr/>
          <p:nvPr/>
        </p:nvGrpSpPr>
        <p:grpSpPr>
          <a:xfrm>
            <a:off x="8801265" y="1786959"/>
            <a:ext cx="2521844" cy="1569659"/>
            <a:chOff x="9039660" y="32089"/>
            <a:chExt cx="2521844" cy="1747540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282156F-BF3A-EBCA-974A-1AA718E7716D}"/>
                </a:ext>
              </a:extLst>
            </p:cNvPr>
            <p:cNvCxnSpPr>
              <a:cxnSpLocks/>
            </p:cNvCxnSpPr>
            <p:nvPr/>
          </p:nvCxnSpPr>
          <p:spPr>
            <a:xfrm>
              <a:off x="9077616" y="32089"/>
              <a:ext cx="0" cy="12858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F9FE524-E38D-127D-D0DF-7F6F3200389B}"/>
                </a:ext>
              </a:extLst>
            </p:cNvPr>
            <p:cNvSpPr txBox="1"/>
            <p:nvPr/>
          </p:nvSpPr>
          <p:spPr>
            <a:xfrm>
              <a:off x="9039660" y="1317964"/>
              <a:ext cx="25218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M+ 0    M+ 1   M+2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EEACCDA-78AB-04DA-D11E-9A2FCCD49022}"/>
                </a:ext>
              </a:extLst>
            </p:cNvPr>
            <p:cNvSpPr/>
            <p:nvPr/>
          </p:nvSpPr>
          <p:spPr>
            <a:xfrm>
              <a:off x="10934991" y="42599"/>
              <a:ext cx="404811" cy="124679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A269703-5DE6-AC48-3E5D-D0E6D6E09908}"/>
                </a:ext>
              </a:extLst>
            </p:cNvPr>
            <p:cNvSpPr/>
            <p:nvPr/>
          </p:nvSpPr>
          <p:spPr>
            <a:xfrm>
              <a:off x="10118225" y="1243670"/>
              <a:ext cx="404811" cy="457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A27F7FA-C606-907D-246F-B8679D362426}"/>
                </a:ext>
              </a:extLst>
            </p:cNvPr>
            <p:cNvSpPr/>
            <p:nvPr/>
          </p:nvSpPr>
          <p:spPr>
            <a:xfrm>
              <a:off x="9241925" y="1243670"/>
              <a:ext cx="404811" cy="457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11C5747-4A3F-3FF8-6112-CDD07F1AE4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77616" y="1289389"/>
              <a:ext cx="238095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536B5A0-57B7-9804-7466-EFC1A9B21250}"/>
              </a:ext>
            </a:extLst>
          </p:cNvPr>
          <p:cNvGrpSpPr/>
          <p:nvPr/>
        </p:nvGrpSpPr>
        <p:grpSpPr>
          <a:xfrm>
            <a:off x="8801265" y="5207636"/>
            <a:ext cx="3300904" cy="1616652"/>
            <a:chOff x="8801265" y="5207636"/>
            <a:chExt cx="3300904" cy="1616652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7291AF5-9511-88C2-4C7C-518269F1536A}"/>
                </a:ext>
              </a:extLst>
            </p:cNvPr>
            <p:cNvCxnSpPr>
              <a:cxnSpLocks/>
            </p:cNvCxnSpPr>
            <p:nvPr/>
          </p:nvCxnSpPr>
          <p:spPr>
            <a:xfrm>
              <a:off x="8839221" y="5207636"/>
              <a:ext cx="0" cy="115498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BC36FAD-75CC-450C-C0F1-2A4C0FF36DEE}"/>
                </a:ext>
              </a:extLst>
            </p:cNvPr>
            <p:cNvSpPr txBox="1"/>
            <p:nvPr/>
          </p:nvSpPr>
          <p:spPr>
            <a:xfrm>
              <a:off x="8801265" y="6362623"/>
              <a:ext cx="33009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M+ 0    M+ 1   M+2   M+3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5BF6E3-A2D2-D5FB-3647-C7768A96DC39}"/>
                </a:ext>
              </a:extLst>
            </p:cNvPr>
            <p:cNvSpPr/>
            <p:nvPr/>
          </p:nvSpPr>
          <p:spPr>
            <a:xfrm>
              <a:off x="10696596" y="5217076"/>
              <a:ext cx="404811" cy="111988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D18F7F5-9DEB-416F-161D-AF3543BAEC4B}"/>
                </a:ext>
              </a:extLst>
            </p:cNvPr>
            <p:cNvSpPr/>
            <p:nvPr/>
          </p:nvSpPr>
          <p:spPr>
            <a:xfrm>
              <a:off x="9898880" y="6295891"/>
              <a:ext cx="404811" cy="4106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A28665F-6EB2-1270-1858-43D4418900AD}"/>
                </a:ext>
              </a:extLst>
            </p:cNvPr>
            <p:cNvSpPr/>
            <p:nvPr/>
          </p:nvSpPr>
          <p:spPr>
            <a:xfrm>
              <a:off x="9003530" y="6295891"/>
              <a:ext cx="404811" cy="4106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6D3709F-13A8-1DCE-D0DD-4FE1BA175A74}"/>
                </a:ext>
              </a:extLst>
            </p:cNvPr>
            <p:cNvSpPr/>
            <p:nvPr/>
          </p:nvSpPr>
          <p:spPr>
            <a:xfrm>
              <a:off x="11480030" y="6295891"/>
              <a:ext cx="404811" cy="4106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CC7094A-ACBE-0FD8-E45A-60705E1280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39221" y="6336956"/>
              <a:ext cx="318132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2">
            <a:extLst>
              <a:ext uri="{FF2B5EF4-FFF2-40B4-BE49-F238E27FC236}">
                <a16:creationId xmlns:a16="http://schemas.microsoft.com/office/drawing/2014/main" id="{5C1905F6-525F-6661-89B0-94EB7FD043DD}"/>
              </a:ext>
            </a:extLst>
          </p:cNvPr>
          <p:cNvSpPr/>
          <p:nvPr/>
        </p:nvSpPr>
        <p:spPr>
          <a:xfrm>
            <a:off x="6422087" y="5288416"/>
            <a:ext cx="1080000" cy="1080000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3" name="3">
            <a:extLst>
              <a:ext uri="{FF2B5EF4-FFF2-40B4-BE49-F238E27FC236}">
                <a16:creationId xmlns:a16="http://schemas.microsoft.com/office/drawing/2014/main" id="{319D0B6E-0057-1CFC-5A9F-7CBEF07C0783}"/>
              </a:ext>
            </a:extLst>
          </p:cNvPr>
          <p:cNvSpPr/>
          <p:nvPr/>
        </p:nvSpPr>
        <p:spPr>
          <a:xfrm>
            <a:off x="7534748" y="5288416"/>
            <a:ext cx="1080000" cy="1080000"/>
          </a:xfrm>
          <a:prstGeom prst="ellipse">
            <a:avLst/>
          </a:prstGeom>
          <a:solidFill>
            <a:schemeClr val="tx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4" name="1">
            <a:extLst>
              <a:ext uri="{FF2B5EF4-FFF2-40B4-BE49-F238E27FC236}">
                <a16:creationId xmlns:a16="http://schemas.microsoft.com/office/drawing/2014/main" id="{3D85EDD7-5343-428A-422C-EF3A19C4AC39}"/>
              </a:ext>
            </a:extLst>
          </p:cNvPr>
          <p:cNvSpPr/>
          <p:nvPr/>
        </p:nvSpPr>
        <p:spPr>
          <a:xfrm>
            <a:off x="5337644" y="5288416"/>
            <a:ext cx="1080000" cy="10800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5" name="2">
            <a:extLst>
              <a:ext uri="{FF2B5EF4-FFF2-40B4-BE49-F238E27FC236}">
                <a16:creationId xmlns:a16="http://schemas.microsoft.com/office/drawing/2014/main" id="{66554B49-7817-24A8-0F44-DF423F05C0C3}"/>
              </a:ext>
            </a:extLst>
          </p:cNvPr>
          <p:cNvSpPr/>
          <p:nvPr/>
        </p:nvSpPr>
        <p:spPr>
          <a:xfrm>
            <a:off x="6422087" y="3572285"/>
            <a:ext cx="1080000" cy="1080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6" name="3">
            <a:extLst>
              <a:ext uri="{FF2B5EF4-FFF2-40B4-BE49-F238E27FC236}">
                <a16:creationId xmlns:a16="http://schemas.microsoft.com/office/drawing/2014/main" id="{7BDFE191-C753-3D5C-7E78-447261E0AEB9}"/>
              </a:ext>
            </a:extLst>
          </p:cNvPr>
          <p:cNvSpPr/>
          <p:nvPr/>
        </p:nvSpPr>
        <p:spPr>
          <a:xfrm>
            <a:off x="7534748" y="3572285"/>
            <a:ext cx="1080000" cy="1080000"/>
          </a:xfrm>
          <a:prstGeom prst="ellipse">
            <a:avLst/>
          </a:prstGeom>
          <a:solidFill>
            <a:schemeClr val="tx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7" name="2">
            <a:extLst>
              <a:ext uri="{FF2B5EF4-FFF2-40B4-BE49-F238E27FC236}">
                <a16:creationId xmlns:a16="http://schemas.microsoft.com/office/drawing/2014/main" id="{C9E2B065-9088-5B68-276F-B38CA9975952}"/>
              </a:ext>
            </a:extLst>
          </p:cNvPr>
          <p:cNvSpPr/>
          <p:nvPr/>
        </p:nvSpPr>
        <p:spPr>
          <a:xfrm>
            <a:off x="6422087" y="1856154"/>
            <a:ext cx="1080000" cy="1080000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8" name="3">
            <a:extLst>
              <a:ext uri="{FF2B5EF4-FFF2-40B4-BE49-F238E27FC236}">
                <a16:creationId xmlns:a16="http://schemas.microsoft.com/office/drawing/2014/main" id="{F00E8DDF-C6AF-64DF-B562-23A2B7C8DE44}"/>
              </a:ext>
            </a:extLst>
          </p:cNvPr>
          <p:cNvSpPr/>
          <p:nvPr/>
        </p:nvSpPr>
        <p:spPr>
          <a:xfrm>
            <a:off x="7534748" y="1856154"/>
            <a:ext cx="1080000" cy="1080000"/>
          </a:xfrm>
          <a:prstGeom prst="ellipse">
            <a:avLst/>
          </a:prstGeom>
          <a:solidFill>
            <a:schemeClr val="tx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9" name="2">
            <a:extLst>
              <a:ext uri="{FF2B5EF4-FFF2-40B4-BE49-F238E27FC236}">
                <a16:creationId xmlns:a16="http://schemas.microsoft.com/office/drawing/2014/main" id="{BBBD72C9-31CA-D438-3918-D9EA869C49E8}"/>
              </a:ext>
            </a:extLst>
          </p:cNvPr>
          <p:cNvSpPr/>
          <p:nvPr/>
        </p:nvSpPr>
        <p:spPr>
          <a:xfrm>
            <a:off x="6422087" y="142910"/>
            <a:ext cx="1080000" cy="1080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0" name="3">
            <a:extLst>
              <a:ext uri="{FF2B5EF4-FFF2-40B4-BE49-F238E27FC236}">
                <a16:creationId xmlns:a16="http://schemas.microsoft.com/office/drawing/2014/main" id="{9910D52F-704B-AECB-0854-A617384D8058}"/>
              </a:ext>
            </a:extLst>
          </p:cNvPr>
          <p:cNvSpPr/>
          <p:nvPr/>
        </p:nvSpPr>
        <p:spPr>
          <a:xfrm>
            <a:off x="7534748" y="142910"/>
            <a:ext cx="1080000" cy="1080000"/>
          </a:xfrm>
          <a:prstGeom prst="ellipse">
            <a:avLst/>
          </a:prstGeom>
          <a:solidFill>
            <a:schemeClr val="tx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1" name="2">
            <a:extLst>
              <a:ext uri="{FF2B5EF4-FFF2-40B4-BE49-F238E27FC236}">
                <a16:creationId xmlns:a16="http://schemas.microsoft.com/office/drawing/2014/main" id="{7C6FA016-9CBD-C181-F0A4-9909F5C27C6A}"/>
              </a:ext>
            </a:extLst>
          </p:cNvPr>
          <p:cNvSpPr/>
          <p:nvPr/>
        </p:nvSpPr>
        <p:spPr>
          <a:xfrm>
            <a:off x="644357" y="3190684"/>
            <a:ext cx="1080000" cy="1080000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2" name="3">
            <a:extLst>
              <a:ext uri="{FF2B5EF4-FFF2-40B4-BE49-F238E27FC236}">
                <a16:creationId xmlns:a16="http://schemas.microsoft.com/office/drawing/2014/main" id="{C9E6D38F-BD31-6671-9244-CF95040C7804}"/>
              </a:ext>
            </a:extLst>
          </p:cNvPr>
          <p:cNvSpPr/>
          <p:nvPr/>
        </p:nvSpPr>
        <p:spPr>
          <a:xfrm>
            <a:off x="644357" y="4897378"/>
            <a:ext cx="1080000" cy="1080000"/>
          </a:xfrm>
          <a:prstGeom prst="ellipse">
            <a:avLst/>
          </a:prstGeom>
          <a:solidFill>
            <a:schemeClr val="tx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3" name="2">
            <a:extLst>
              <a:ext uri="{FF2B5EF4-FFF2-40B4-BE49-F238E27FC236}">
                <a16:creationId xmlns:a16="http://schemas.microsoft.com/office/drawing/2014/main" id="{61FB966D-6D54-0632-22A7-A669DF0AAFDE}"/>
              </a:ext>
            </a:extLst>
          </p:cNvPr>
          <p:cNvSpPr/>
          <p:nvPr/>
        </p:nvSpPr>
        <p:spPr>
          <a:xfrm>
            <a:off x="644357" y="1505957"/>
            <a:ext cx="1080000" cy="1080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E75D90-6A14-CF36-5A42-771964A7DF41}"/>
              </a:ext>
            </a:extLst>
          </p:cNvPr>
          <p:cNvSpPr txBox="1"/>
          <p:nvPr/>
        </p:nvSpPr>
        <p:spPr>
          <a:xfrm>
            <a:off x="2358768" y="-319805"/>
            <a:ext cx="8963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A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09046FC-A874-7F99-7C52-10EF3AABAFEA}"/>
              </a:ext>
            </a:extLst>
          </p:cNvPr>
          <p:cNvSpPr/>
          <p:nvPr/>
        </p:nvSpPr>
        <p:spPr>
          <a:xfrm>
            <a:off x="3419475" y="209550"/>
            <a:ext cx="600075" cy="6000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567EFD0-ABF7-552F-7354-EC1E1D634A4F}"/>
              </a:ext>
            </a:extLst>
          </p:cNvPr>
          <p:cNvSpPr/>
          <p:nvPr/>
        </p:nvSpPr>
        <p:spPr>
          <a:xfrm>
            <a:off x="4019550" y="208756"/>
            <a:ext cx="600075" cy="60007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E12B579-8C63-A015-6DCA-C13A9EB14BB8}"/>
              </a:ext>
            </a:extLst>
          </p:cNvPr>
          <p:cNvSpPr/>
          <p:nvPr/>
        </p:nvSpPr>
        <p:spPr>
          <a:xfrm>
            <a:off x="4619625" y="208756"/>
            <a:ext cx="600075" cy="60007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F90021-1E41-8586-9561-DA5688F506F4}"/>
              </a:ext>
            </a:extLst>
          </p:cNvPr>
          <p:cNvSpPr txBox="1"/>
          <p:nvPr/>
        </p:nvSpPr>
        <p:spPr>
          <a:xfrm>
            <a:off x="333375" y="142875"/>
            <a:ext cx="15135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+mj-lt"/>
              </a:rPr>
              <a:t>EMUs</a:t>
            </a:r>
          </a:p>
        </p:txBody>
      </p:sp>
    </p:spTree>
    <p:extLst>
      <p:ext uri="{BB962C8B-B14F-4D97-AF65-F5344CB8AC3E}">
        <p14:creationId xmlns:p14="http://schemas.microsoft.com/office/powerpoint/2010/main" val="188061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B573D75-7B0D-13FF-F934-BB014E329207}"/>
              </a:ext>
            </a:extLst>
          </p:cNvPr>
          <p:cNvGrpSpPr/>
          <p:nvPr/>
        </p:nvGrpSpPr>
        <p:grpSpPr>
          <a:xfrm>
            <a:off x="962696" y="3285187"/>
            <a:ext cx="6226117" cy="3583099"/>
            <a:chOff x="6290818" y="2063198"/>
            <a:chExt cx="6226117" cy="3583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A0E98CA-9596-0B62-81B5-39140EC1C154}"/>
                    </a:ext>
                  </a:extLst>
                </p:cNvPr>
                <p:cNvSpPr/>
                <p:nvPr/>
              </p:nvSpPr>
              <p:spPr>
                <a:xfrm>
                  <a:off x="6397347" y="3113836"/>
                  <a:ext cx="2754216" cy="972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23,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+0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23,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23,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0.</m:t>
                                  </m:r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60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0.</m:t>
                                  </m:r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A0E98CA-9596-0B62-81B5-39140EC1C1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7347" y="3113836"/>
                  <a:ext cx="2754216" cy="97270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DC74586-0EA8-034E-66E3-8B4F45F5058E}"/>
                </a:ext>
              </a:extLst>
            </p:cNvPr>
            <p:cNvGrpSpPr/>
            <p:nvPr/>
          </p:nvGrpSpPr>
          <p:grpSpPr>
            <a:xfrm>
              <a:off x="9672594" y="2787541"/>
              <a:ext cx="247650" cy="123826"/>
              <a:chOff x="9944100" y="790793"/>
              <a:chExt cx="247650" cy="123826"/>
            </a:xfrm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611E19F3-2969-555C-866C-7D6590DBC2C1}"/>
                  </a:ext>
                </a:extLst>
              </p:cNvPr>
              <p:cNvSpPr/>
              <p:nvPr/>
            </p:nvSpPr>
            <p:spPr>
              <a:xfrm flipH="1">
                <a:off x="9944100" y="790794"/>
                <a:ext cx="123825" cy="1238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9CBEF119-34A7-A86F-81DB-075D5F0AA64E}"/>
                  </a:ext>
                </a:extLst>
              </p:cNvPr>
              <p:cNvSpPr/>
              <p:nvPr/>
            </p:nvSpPr>
            <p:spPr>
              <a:xfrm flipH="1">
                <a:off x="10067925" y="790793"/>
                <a:ext cx="123825" cy="1238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2C0A2B4-C036-3109-1ED3-EFE7D0FA128C}"/>
                </a:ext>
              </a:extLst>
            </p:cNvPr>
            <p:cNvGrpSpPr/>
            <p:nvPr/>
          </p:nvGrpSpPr>
          <p:grpSpPr>
            <a:xfrm>
              <a:off x="9660396" y="3294960"/>
              <a:ext cx="247650" cy="123826"/>
              <a:chOff x="9944100" y="790793"/>
              <a:chExt cx="247650" cy="123826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B39C29C9-07D2-EDA6-868F-F5C2E8F0FE00}"/>
                  </a:ext>
                </a:extLst>
              </p:cNvPr>
              <p:cNvSpPr/>
              <p:nvPr/>
            </p:nvSpPr>
            <p:spPr>
              <a:xfrm flipH="1">
                <a:off x="9944100" y="790794"/>
                <a:ext cx="123825" cy="123825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19A9DA29-EE45-634F-8F41-3F9A269CBBFB}"/>
                  </a:ext>
                </a:extLst>
              </p:cNvPr>
              <p:cNvSpPr/>
              <p:nvPr/>
            </p:nvSpPr>
            <p:spPr>
              <a:xfrm flipH="1">
                <a:off x="10067925" y="790793"/>
                <a:ext cx="123825" cy="1238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5DBB38E-98EE-6B74-04DE-A19DC69B10A1}"/>
                </a:ext>
              </a:extLst>
            </p:cNvPr>
            <p:cNvGrpSpPr/>
            <p:nvPr/>
          </p:nvGrpSpPr>
          <p:grpSpPr>
            <a:xfrm>
              <a:off x="9662777" y="3782233"/>
              <a:ext cx="247650" cy="123826"/>
              <a:chOff x="9944100" y="838418"/>
              <a:chExt cx="247650" cy="123826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1A1C862F-C80B-E0CA-61F5-D514BC7B8BF7}"/>
                  </a:ext>
                </a:extLst>
              </p:cNvPr>
              <p:cNvSpPr/>
              <p:nvPr/>
            </p:nvSpPr>
            <p:spPr>
              <a:xfrm flipH="1">
                <a:off x="9944100" y="838419"/>
                <a:ext cx="123825" cy="1238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4D7AE6DF-F7F1-60E2-8D1D-71E6C2C712E0}"/>
                  </a:ext>
                </a:extLst>
              </p:cNvPr>
              <p:cNvSpPr/>
              <p:nvPr/>
            </p:nvSpPr>
            <p:spPr>
              <a:xfrm flipH="1">
                <a:off x="10067925" y="838418"/>
                <a:ext cx="123825" cy="123825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1D852B8-DD98-E8C2-931E-BF203F0616EF}"/>
                </a:ext>
              </a:extLst>
            </p:cNvPr>
            <p:cNvGrpSpPr/>
            <p:nvPr/>
          </p:nvGrpSpPr>
          <p:grpSpPr>
            <a:xfrm>
              <a:off x="9667867" y="4420499"/>
              <a:ext cx="247650" cy="123826"/>
              <a:chOff x="9944100" y="1016218"/>
              <a:chExt cx="247650" cy="123826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38A75E12-5F76-A16E-36B7-B3D76950D858}"/>
                  </a:ext>
                </a:extLst>
              </p:cNvPr>
              <p:cNvSpPr/>
              <p:nvPr/>
            </p:nvSpPr>
            <p:spPr>
              <a:xfrm flipH="1">
                <a:off x="9944100" y="1016219"/>
                <a:ext cx="123825" cy="123825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131122BB-E1D9-68B4-9335-3A98E9633F78}"/>
                  </a:ext>
                </a:extLst>
              </p:cNvPr>
              <p:cNvSpPr/>
              <p:nvPr/>
            </p:nvSpPr>
            <p:spPr>
              <a:xfrm flipH="1">
                <a:off x="10067925" y="1016218"/>
                <a:ext cx="123825" cy="123825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1100944D-AA4F-6197-F64E-EF974ADBD442}"/>
                </a:ext>
              </a:extLst>
            </p:cNvPr>
            <p:cNvSpPr/>
            <p:nvPr/>
          </p:nvSpPr>
          <p:spPr>
            <a:xfrm>
              <a:off x="9473030" y="3294960"/>
              <a:ext cx="148933" cy="572221"/>
            </a:xfrm>
            <a:prstGeom prst="leftBrace">
              <a:avLst>
                <a:gd name="adj1" fmla="val 14974"/>
                <a:gd name="adj2" fmla="val 52656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D018B83-B464-17E8-C2FB-96BDBA9555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59699" y="2862674"/>
              <a:ext cx="440898" cy="4475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027D2FC-3B74-2CA5-754A-2CD3A6D8ADE2}"/>
                </a:ext>
              </a:extLst>
            </p:cNvPr>
            <p:cNvCxnSpPr>
              <a:cxnSpLocks/>
            </p:cNvCxnSpPr>
            <p:nvPr/>
          </p:nvCxnSpPr>
          <p:spPr>
            <a:xfrm>
              <a:off x="9108868" y="3587706"/>
              <a:ext cx="2531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5EC9975-4573-D4BE-77D2-2495960D0218}"/>
                </a:ext>
              </a:extLst>
            </p:cNvPr>
            <p:cNvCxnSpPr>
              <a:cxnSpLocks/>
            </p:cNvCxnSpPr>
            <p:nvPr/>
          </p:nvCxnSpPr>
          <p:spPr>
            <a:xfrm>
              <a:off x="9127918" y="3870894"/>
              <a:ext cx="438669" cy="3607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920A3CE-775A-1A0E-958E-4A6F96FCA509}"/>
                    </a:ext>
                  </a:extLst>
                </p:cNvPr>
                <p:cNvSpPr txBox="1"/>
                <p:nvPr/>
              </p:nvSpPr>
              <p:spPr>
                <a:xfrm>
                  <a:off x="9984578" y="2701314"/>
                  <a:ext cx="4857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0.17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920A3CE-775A-1A0E-958E-4A6F96FCA5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4578" y="2701314"/>
                  <a:ext cx="485710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1250" r="-11250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D6E480F-8628-B70E-16B8-4E922D466BAA}"/>
                    </a:ext>
                  </a:extLst>
                </p:cNvPr>
                <p:cNvSpPr txBox="1"/>
                <p:nvPr/>
              </p:nvSpPr>
              <p:spPr>
                <a:xfrm>
                  <a:off x="9972379" y="3260897"/>
                  <a:ext cx="4857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D6E480F-8628-B70E-16B8-4E922D466B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2379" y="3260897"/>
                  <a:ext cx="485710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1250" r="-11250" b="-65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0269197-E40D-E126-F91C-BBE6191C8970}"/>
                    </a:ext>
                  </a:extLst>
                </p:cNvPr>
                <p:cNvSpPr txBox="1"/>
                <p:nvPr/>
              </p:nvSpPr>
              <p:spPr>
                <a:xfrm>
                  <a:off x="9972379" y="3741649"/>
                  <a:ext cx="4857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0269197-E40D-E126-F91C-BBE6191C89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2379" y="3741649"/>
                  <a:ext cx="485710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1250" r="-11250" b="-65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0349ED0-8A77-CD35-BBC6-2968CAED0F4A}"/>
                    </a:ext>
                  </a:extLst>
                </p:cNvPr>
                <p:cNvSpPr txBox="1"/>
                <p:nvPr/>
              </p:nvSpPr>
              <p:spPr>
                <a:xfrm>
                  <a:off x="9979850" y="4330858"/>
                  <a:ext cx="4857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0349ED0-8A77-CD35-BBC6-2968CAED0F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9850" y="4330858"/>
                  <a:ext cx="485710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0000" r="-12500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B">
              <a:extLst>
                <a:ext uri="{FF2B5EF4-FFF2-40B4-BE49-F238E27FC236}">
                  <a16:creationId xmlns:a16="http://schemas.microsoft.com/office/drawing/2014/main" id="{DCE1078F-E177-11DA-4016-B07DA5B78376}"/>
                </a:ext>
              </a:extLst>
            </p:cNvPr>
            <p:cNvSpPr txBox="1"/>
            <p:nvPr/>
          </p:nvSpPr>
          <p:spPr>
            <a:xfrm>
              <a:off x="11499509" y="2063198"/>
              <a:ext cx="402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800" dirty="0"/>
                <a:t>A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0D3872D-15F4-46B2-540E-533279C68E73}"/>
                </a:ext>
              </a:extLst>
            </p:cNvPr>
            <p:cNvGrpSpPr/>
            <p:nvPr/>
          </p:nvGrpSpPr>
          <p:grpSpPr>
            <a:xfrm>
              <a:off x="10662261" y="2489743"/>
              <a:ext cx="1854674" cy="601734"/>
              <a:chOff x="10662261" y="2489743"/>
              <a:chExt cx="1854674" cy="601734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C2B87A99-1F25-ED6D-641A-2F3806D3AE3B}"/>
                  </a:ext>
                </a:extLst>
              </p:cNvPr>
              <p:cNvGrpSpPr/>
              <p:nvPr/>
            </p:nvGrpSpPr>
            <p:grpSpPr>
              <a:xfrm>
                <a:off x="10662261" y="2489743"/>
                <a:ext cx="1854674" cy="465049"/>
                <a:chOff x="10662261" y="2489743"/>
                <a:chExt cx="1854674" cy="465049"/>
              </a:xfrm>
            </p:grpSpPr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D03750AA-52E1-E636-1C18-8ED824D8829D}"/>
                    </a:ext>
                  </a:extLst>
                </p:cNvPr>
                <p:cNvGrpSpPr/>
                <p:nvPr/>
              </p:nvGrpSpPr>
              <p:grpSpPr>
                <a:xfrm>
                  <a:off x="10662261" y="2677793"/>
                  <a:ext cx="1854674" cy="276999"/>
                  <a:chOff x="10655152" y="2994840"/>
                  <a:chExt cx="1854674" cy="276999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6" name="TextBox 85">
                        <a:extLst>
                          <a:ext uri="{FF2B5EF4-FFF2-40B4-BE49-F238E27FC236}">
                            <a16:creationId xmlns:a16="http://schemas.microsoft.com/office/drawing/2014/main" id="{8219B339-21A7-DF50-7ABB-438722C8385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655152" y="2994840"/>
                        <a:ext cx="1854674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≡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}</m:t>
                              </m:r>
                            </m:oMath>
                          </m:oMathPara>
                        </a14:m>
                        <a:endParaRPr lang="en-GB" dirty="0"/>
                      </a:p>
                    </p:txBody>
                  </p:sp>
                </mc:Choice>
                <mc:Fallback xmlns="">
                  <p:sp>
                    <p:nvSpPr>
                      <p:cNvPr id="86" name="TextBox 85">
                        <a:extLst>
                          <a:ext uri="{FF2B5EF4-FFF2-40B4-BE49-F238E27FC236}">
                            <a16:creationId xmlns:a16="http://schemas.microsoft.com/office/drawing/2014/main" id="{8219B339-21A7-DF50-7ABB-438722C8385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55152" y="2994840"/>
                        <a:ext cx="1854674" cy="276999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l="-1316" t="-4444" r="-4605" b="-3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87" name="Group 86">
                    <a:extLst>
                      <a:ext uri="{FF2B5EF4-FFF2-40B4-BE49-F238E27FC236}">
                        <a16:creationId xmlns:a16="http://schemas.microsoft.com/office/drawing/2014/main" id="{1269B042-6235-31C2-AC77-FB947A05C575}"/>
                      </a:ext>
                    </a:extLst>
                  </p:cNvPr>
                  <p:cNvGrpSpPr/>
                  <p:nvPr/>
                </p:nvGrpSpPr>
                <p:grpSpPr>
                  <a:xfrm>
                    <a:off x="11121312" y="3099173"/>
                    <a:ext cx="371475" cy="123827"/>
                    <a:chOff x="10219002" y="768708"/>
                    <a:chExt cx="371475" cy="123827"/>
                  </a:xfrm>
                </p:grpSpPr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4AEF4733-4710-F2E7-AC95-59580EF5EB6C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0219002" y="768710"/>
                      <a:ext cx="123825" cy="12382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3" name="Oval 92">
                      <a:extLst>
                        <a:ext uri="{FF2B5EF4-FFF2-40B4-BE49-F238E27FC236}">
                          <a16:creationId xmlns:a16="http://schemas.microsoft.com/office/drawing/2014/main" id="{51BA5DCC-79FD-14FA-F67A-376B398302E4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0342827" y="768709"/>
                      <a:ext cx="123825" cy="123825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4" name="Oval 93">
                      <a:extLst>
                        <a:ext uri="{FF2B5EF4-FFF2-40B4-BE49-F238E27FC236}">
                          <a16:creationId xmlns:a16="http://schemas.microsoft.com/office/drawing/2014/main" id="{F43AC0C3-6210-0386-B403-F848AEC7F02C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0466652" y="768708"/>
                      <a:ext cx="123825" cy="12382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88" name="Group 87">
                    <a:extLst>
                      <a:ext uri="{FF2B5EF4-FFF2-40B4-BE49-F238E27FC236}">
                        <a16:creationId xmlns:a16="http://schemas.microsoft.com/office/drawing/2014/main" id="{E36F8F40-9ED3-B841-2747-64BC7769729C}"/>
                      </a:ext>
                    </a:extLst>
                  </p:cNvPr>
                  <p:cNvGrpSpPr/>
                  <p:nvPr/>
                </p:nvGrpSpPr>
                <p:grpSpPr>
                  <a:xfrm>
                    <a:off x="11920168" y="3095725"/>
                    <a:ext cx="371475" cy="123827"/>
                    <a:chOff x="10487289" y="768708"/>
                    <a:chExt cx="371475" cy="123827"/>
                  </a:xfrm>
                </p:grpSpPr>
                <p:sp>
                  <p:nvSpPr>
                    <p:cNvPr id="89" name="Oval 88">
                      <a:extLst>
                        <a:ext uri="{FF2B5EF4-FFF2-40B4-BE49-F238E27FC236}">
                          <a16:creationId xmlns:a16="http://schemas.microsoft.com/office/drawing/2014/main" id="{CEF6FF8F-1B61-49E8-54A4-B0AA55402654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0487289" y="768710"/>
                      <a:ext cx="123825" cy="123825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0" name="Oval 89">
                      <a:extLst>
                        <a:ext uri="{FF2B5EF4-FFF2-40B4-BE49-F238E27FC236}">
                          <a16:creationId xmlns:a16="http://schemas.microsoft.com/office/drawing/2014/main" id="{DDC4DCFD-B2FA-91BF-EFA6-A8A5CE7C3BE1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0611114" y="768709"/>
                      <a:ext cx="123825" cy="123825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1" name="Oval 90">
                      <a:extLst>
                        <a:ext uri="{FF2B5EF4-FFF2-40B4-BE49-F238E27FC236}">
                          <a16:creationId xmlns:a16="http://schemas.microsoft.com/office/drawing/2014/main" id="{23DE0543-AA59-A861-6C18-F13340ABBF6D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0734939" y="768708"/>
                      <a:ext cx="123825" cy="123825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TextBox 83">
                      <a:extLst>
                        <a:ext uri="{FF2B5EF4-FFF2-40B4-BE49-F238E27FC236}">
                          <a16:creationId xmlns:a16="http://schemas.microsoft.com/office/drawing/2014/main" id="{6B89F749-208A-816A-8253-69EC24E4311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087433" y="2491467"/>
                      <a:ext cx="48571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0.05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84" name="TextBox 83">
                      <a:extLst>
                        <a:ext uri="{FF2B5EF4-FFF2-40B4-BE49-F238E27FC236}">
                          <a16:creationId xmlns:a16="http://schemas.microsoft.com/office/drawing/2014/main" id="{6B89F749-208A-816A-8253-69EC24E4311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087433" y="2491467"/>
                      <a:ext cx="485710" cy="276999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11392" r="-13924" b="-65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TextBox 84">
                      <a:extLst>
                        <a:ext uri="{FF2B5EF4-FFF2-40B4-BE49-F238E27FC236}">
                          <a16:creationId xmlns:a16="http://schemas.microsoft.com/office/drawing/2014/main" id="{8E8C0947-2356-7C15-564D-B2E70093151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866043" y="2489743"/>
                      <a:ext cx="48571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0.</m:t>
                            </m:r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85" name="TextBox 84">
                      <a:extLst>
                        <a:ext uri="{FF2B5EF4-FFF2-40B4-BE49-F238E27FC236}">
                          <a16:creationId xmlns:a16="http://schemas.microsoft.com/office/drawing/2014/main" id="{8E8C0947-2356-7C15-564D-B2E70093151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866043" y="2489743"/>
                      <a:ext cx="485710" cy="276999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10000" r="-12500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FCA4EBB-DEEA-A79C-330E-29F9FB5B43C3}"/>
                  </a:ext>
                </a:extLst>
              </p:cNvPr>
              <p:cNvSpPr txBox="1"/>
              <p:nvPr/>
            </p:nvSpPr>
            <p:spPr>
              <a:xfrm rot="5400000">
                <a:off x="11274711" y="2759815"/>
                <a:ext cx="2632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]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2EF8534-E7B0-1B7C-9A2F-A34D3C1B42B2}"/>
                  </a:ext>
                </a:extLst>
              </p:cNvPr>
              <p:cNvSpPr txBox="1"/>
              <p:nvPr/>
            </p:nvSpPr>
            <p:spPr>
              <a:xfrm rot="5400000">
                <a:off x="12068266" y="2759815"/>
                <a:ext cx="2632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]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D8A69C5-3ACB-1C0B-E17A-4140C13AC6BD}"/>
                </a:ext>
              </a:extLst>
            </p:cNvPr>
            <p:cNvGrpSpPr/>
            <p:nvPr/>
          </p:nvGrpSpPr>
          <p:grpSpPr>
            <a:xfrm>
              <a:off x="10652986" y="3021534"/>
              <a:ext cx="1854674" cy="598417"/>
              <a:chOff x="10652986" y="3021534"/>
              <a:chExt cx="1854674" cy="598417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283500F2-8152-39B0-982C-567E7EE24C6A}"/>
                  </a:ext>
                </a:extLst>
              </p:cNvPr>
              <p:cNvGrpSpPr/>
              <p:nvPr/>
            </p:nvGrpSpPr>
            <p:grpSpPr>
              <a:xfrm>
                <a:off x="10652986" y="3021534"/>
                <a:ext cx="1854674" cy="497907"/>
                <a:chOff x="10652986" y="3021534"/>
                <a:chExt cx="1854674" cy="497907"/>
              </a:xfrm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529DC0F7-965E-112D-8E58-209D35E0E99A}"/>
                    </a:ext>
                  </a:extLst>
                </p:cNvPr>
                <p:cNvGrpSpPr/>
                <p:nvPr/>
              </p:nvGrpSpPr>
              <p:grpSpPr>
                <a:xfrm>
                  <a:off x="10652986" y="3242442"/>
                  <a:ext cx="1854674" cy="276999"/>
                  <a:chOff x="10651977" y="3118665"/>
                  <a:chExt cx="1854674" cy="276999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1" name="TextBox 70">
                        <a:extLst>
                          <a:ext uri="{FF2B5EF4-FFF2-40B4-BE49-F238E27FC236}">
                            <a16:creationId xmlns:a16="http://schemas.microsoft.com/office/drawing/2014/main" id="{FAE110E6-F3A1-BE89-539A-03E3B4568FE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651977" y="3118665"/>
                        <a:ext cx="1854674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≡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}</m:t>
                              </m:r>
                            </m:oMath>
                          </m:oMathPara>
                        </a14:m>
                        <a:endParaRPr lang="en-GB" dirty="0"/>
                      </a:p>
                    </p:txBody>
                  </p:sp>
                </mc:Choice>
                <mc:Fallback xmlns="">
                  <p:sp>
                    <p:nvSpPr>
                      <p:cNvPr id="71" name="TextBox 70">
                        <a:extLst>
                          <a:ext uri="{FF2B5EF4-FFF2-40B4-BE49-F238E27FC236}">
                            <a16:creationId xmlns:a16="http://schemas.microsoft.com/office/drawing/2014/main" id="{FAE110E6-F3A1-BE89-539A-03E3B4568FE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51977" y="3118665"/>
                        <a:ext cx="1854674" cy="276999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 l="-1645" t="-2174" r="-4276" b="-3695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72" name="Group 71">
                    <a:extLst>
                      <a:ext uri="{FF2B5EF4-FFF2-40B4-BE49-F238E27FC236}">
                        <a16:creationId xmlns:a16="http://schemas.microsoft.com/office/drawing/2014/main" id="{E8147F96-10E8-0339-7F36-C819D1AAD958}"/>
                      </a:ext>
                    </a:extLst>
                  </p:cNvPr>
                  <p:cNvGrpSpPr/>
                  <p:nvPr/>
                </p:nvGrpSpPr>
                <p:grpSpPr>
                  <a:xfrm>
                    <a:off x="11121312" y="3162673"/>
                    <a:ext cx="371475" cy="123827"/>
                    <a:chOff x="10219002" y="832208"/>
                    <a:chExt cx="371475" cy="123827"/>
                  </a:xfrm>
                </p:grpSpPr>
                <p:sp>
                  <p:nvSpPr>
                    <p:cNvPr id="77" name="Oval 76">
                      <a:extLst>
                        <a:ext uri="{FF2B5EF4-FFF2-40B4-BE49-F238E27FC236}">
                          <a16:creationId xmlns:a16="http://schemas.microsoft.com/office/drawing/2014/main" id="{3867D473-2E0F-0E2A-96B4-D5DC5276260E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0219002" y="832210"/>
                      <a:ext cx="123825" cy="12382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8" name="Oval 77">
                      <a:extLst>
                        <a:ext uri="{FF2B5EF4-FFF2-40B4-BE49-F238E27FC236}">
                          <a16:creationId xmlns:a16="http://schemas.microsoft.com/office/drawing/2014/main" id="{445E8755-F428-883D-6517-5F9C23043A24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0342827" y="832209"/>
                      <a:ext cx="123825" cy="12382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9" name="Oval 78">
                      <a:extLst>
                        <a:ext uri="{FF2B5EF4-FFF2-40B4-BE49-F238E27FC236}">
                          <a16:creationId xmlns:a16="http://schemas.microsoft.com/office/drawing/2014/main" id="{4D043C09-0373-163A-44FF-538AB135FB1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0466652" y="832208"/>
                      <a:ext cx="123825" cy="123825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73" name="Group 72">
                    <a:extLst>
                      <a:ext uri="{FF2B5EF4-FFF2-40B4-BE49-F238E27FC236}">
                        <a16:creationId xmlns:a16="http://schemas.microsoft.com/office/drawing/2014/main" id="{C9C5DBB1-86FC-1035-7FC7-72F472CAEE2C}"/>
                      </a:ext>
                    </a:extLst>
                  </p:cNvPr>
                  <p:cNvGrpSpPr/>
                  <p:nvPr/>
                </p:nvGrpSpPr>
                <p:grpSpPr>
                  <a:xfrm>
                    <a:off x="11920168" y="3159225"/>
                    <a:ext cx="371475" cy="123827"/>
                    <a:chOff x="10487289" y="832208"/>
                    <a:chExt cx="371475" cy="123827"/>
                  </a:xfrm>
                </p:grpSpPr>
                <p:sp>
                  <p:nvSpPr>
                    <p:cNvPr id="74" name="Oval 73">
                      <a:extLst>
                        <a:ext uri="{FF2B5EF4-FFF2-40B4-BE49-F238E27FC236}">
                          <a16:creationId xmlns:a16="http://schemas.microsoft.com/office/drawing/2014/main" id="{0BD2E458-4E5E-307B-4D98-78E1C9663E40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0487289" y="832210"/>
                      <a:ext cx="123825" cy="123825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5" name="Oval 74">
                      <a:extLst>
                        <a:ext uri="{FF2B5EF4-FFF2-40B4-BE49-F238E27FC236}">
                          <a16:creationId xmlns:a16="http://schemas.microsoft.com/office/drawing/2014/main" id="{DEEC2395-134D-D805-A5F1-2291B66534F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0611114" y="832209"/>
                      <a:ext cx="123825" cy="12382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6" name="Oval 75">
                      <a:extLst>
                        <a:ext uri="{FF2B5EF4-FFF2-40B4-BE49-F238E27FC236}">
                          <a16:creationId xmlns:a16="http://schemas.microsoft.com/office/drawing/2014/main" id="{E2E00279-27A3-B92F-4DF8-29C6B5740031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0734939" y="832208"/>
                      <a:ext cx="123825" cy="123825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TextBox 68">
                      <a:extLst>
                        <a:ext uri="{FF2B5EF4-FFF2-40B4-BE49-F238E27FC236}">
                          <a16:creationId xmlns:a16="http://schemas.microsoft.com/office/drawing/2014/main" id="{59067C72-160E-30BD-0612-751BA598BB4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068975" y="3023258"/>
                      <a:ext cx="48571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0.</m:t>
                            </m:r>
                            <m:r>
                              <a:rPr lang="sv-SE" b="0" i="0" smtClean="0">
                                <a:latin typeface="Cambria Math" panose="02040503050406030204" pitchFamily="18" charset="0"/>
                              </a:rPr>
                              <m:t>17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69" name="TextBox 68">
                      <a:extLst>
                        <a:ext uri="{FF2B5EF4-FFF2-40B4-BE49-F238E27FC236}">
                          <a16:creationId xmlns:a16="http://schemas.microsoft.com/office/drawing/2014/main" id="{59067C72-160E-30BD-0612-751BA598BB4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068975" y="3023258"/>
                      <a:ext cx="485710" cy="276999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11392" r="-12658" b="-65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TextBox 69">
                      <a:extLst>
                        <a:ext uri="{FF2B5EF4-FFF2-40B4-BE49-F238E27FC236}">
                          <a16:creationId xmlns:a16="http://schemas.microsoft.com/office/drawing/2014/main" id="{10928E31-17F4-3F9F-E2F6-BE2602D9B3C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847585" y="3021534"/>
                      <a:ext cx="48571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0.07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70" name="TextBox 69">
                      <a:extLst>
                        <a:ext uri="{FF2B5EF4-FFF2-40B4-BE49-F238E27FC236}">
                          <a16:creationId xmlns:a16="http://schemas.microsoft.com/office/drawing/2014/main" id="{10928E31-17F4-3F9F-E2F6-BE2602D9B3C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847585" y="3021534"/>
                      <a:ext cx="485710" cy="276999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10000" r="-12500" b="-65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4C60EEF-2A33-2004-2078-30DFC97F548E}"/>
                  </a:ext>
                </a:extLst>
              </p:cNvPr>
              <p:cNvSpPr txBox="1"/>
              <p:nvPr/>
            </p:nvSpPr>
            <p:spPr>
              <a:xfrm rot="5400000">
                <a:off x="11270334" y="3288289"/>
                <a:ext cx="2632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]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FE23B11-35F9-F780-1418-EEEA4ABE8BBD}"/>
                  </a:ext>
                </a:extLst>
              </p:cNvPr>
              <p:cNvSpPr txBox="1"/>
              <p:nvPr/>
            </p:nvSpPr>
            <p:spPr>
              <a:xfrm rot="5400000">
                <a:off x="12063889" y="3277164"/>
                <a:ext cx="2632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]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EF01D57-94F4-BD57-1EBC-C2F514E114E2}"/>
                </a:ext>
              </a:extLst>
            </p:cNvPr>
            <p:cNvGrpSpPr/>
            <p:nvPr/>
          </p:nvGrpSpPr>
          <p:grpSpPr>
            <a:xfrm>
              <a:off x="10652986" y="3569795"/>
              <a:ext cx="1854674" cy="607368"/>
              <a:chOff x="10652986" y="3569795"/>
              <a:chExt cx="1854674" cy="607368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F87AD731-1A09-AE5F-4963-78FDFE788847}"/>
                  </a:ext>
                </a:extLst>
              </p:cNvPr>
              <p:cNvGrpSpPr/>
              <p:nvPr/>
            </p:nvGrpSpPr>
            <p:grpSpPr>
              <a:xfrm>
                <a:off x="10652986" y="3569795"/>
                <a:ext cx="1854674" cy="446365"/>
                <a:chOff x="10652986" y="3569795"/>
                <a:chExt cx="1854674" cy="446365"/>
              </a:xfrm>
            </p:grpSpPr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0C5B6249-F702-974E-D42C-B21E803B2E7F}"/>
                    </a:ext>
                  </a:extLst>
                </p:cNvPr>
                <p:cNvGrpSpPr/>
                <p:nvPr/>
              </p:nvGrpSpPr>
              <p:grpSpPr>
                <a:xfrm>
                  <a:off x="10652986" y="3739161"/>
                  <a:ext cx="1854674" cy="276999"/>
                  <a:chOff x="10651977" y="3105965"/>
                  <a:chExt cx="1854674" cy="276999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6" name="TextBox 55">
                        <a:extLst>
                          <a:ext uri="{FF2B5EF4-FFF2-40B4-BE49-F238E27FC236}">
                            <a16:creationId xmlns:a16="http://schemas.microsoft.com/office/drawing/2014/main" id="{AAA4B9A4-8F59-B6C3-4E24-FFF764C45C4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651977" y="3105965"/>
                        <a:ext cx="1854674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≡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}</m:t>
                              </m:r>
                            </m:oMath>
                          </m:oMathPara>
                        </a14:m>
                        <a:endParaRPr lang="en-GB" dirty="0"/>
                      </a:p>
                    </p:txBody>
                  </p:sp>
                </mc:Choice>
                <mc:Fallback xmlns="">
                  <p:sp>
                    <p:nvSpPr>
                      <p:cNvPr id="56" name="TextBox 55">
                        <a:extLst>
                          <a:ext uri="{FF2B5EF4-FFF2-40B4-BE49-F238E27FC236}">
                            <a16:creationId xmlns:a16="http://schemas.microsoft.com/office/drawing/2014/main" id="{AAA4B9A4-8F59-B6C3-4E24-FFF764C45C4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51977" y="3105965"/>
                        <a:ext cx="1854674" cy="276999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 l="-1645" t="-4444" r="-4276" b="-3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3F41CADE-6F3A-9CF7-2EFA-1BFBBBCBB50B}"/>
                      </a:ext>
                    </a:extLst>
                  </p:cNvPr>
                  <p:cNvGrpSpPr/>
                  <p:nvPr/>
                </p:nvGrpSpPr>
                <p:grpSpPr>
                  <a:xfrm>
                    <a:off x="11121312" y="3210298"/>
                    <a:ext cx="371475" cy="123827"/>
                    <a:chOff x="10219002" y="879833"/>
                    <a:chExt cx="371475" cy="123827"/>
                  </a:xfrm>
                </p:grpSpPr>
                <p:sp>
                  <p:nvSpPr>
                    <p:cNvPr id="62" name="Oval 61">
                      <a:extLst>
                        <a:ext uri="{FF2B5EF4-FFF2-40B4-BE49-F238E27FC236}">
                          <a16:creationId xmlns:a16="http://schemas.microsoft.com/office/drawing/2014/main" id="{BA0668AF-9F1F-BAD5-4216-3785BD7E48B4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0219002" y="879835"/>
                      <a:ext cx="123825" cy="12382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3" name="Oval 62">
                      <a:extLst>
                        <a:ext uri="{FF2B5EF4-FFF2-40B4-BE49-F238E27FC236}">
                          <a16:creationId xmlns:a16="http://schemas.microsoft.com/office/drawing/2014/main" id="{4A954ED6-D443-67C4-848B-1F77A808DEE5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0342827" y="879834"/>
                      <a:ext cx="123825" cy="123825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4" name="Oval 63">
                      <a:extLst>
                        <a:ext uri="{FF2B5EF4-FFF2-40B4-BE49-F238E27FC236}">
                          <a16:creationId xmlns:a16="http://schemas.microsoft.com/office/drawing/2014/main" id="{DCB5C691-6E2E-704F-E2E9-40E94F64D6E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0466652" y="879833"/>
                      <a:ext cx="123825" cy="12382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9D2C7ADC-EB82-9927-0A3E-FEC18F7F939F}"/>
                      </a:ext>
                    </a:extLst>
                  </p:cNvPr>
                  <p:cNvGrpSpPr/>
                  <p:nvPr/>
                </p:nvGrpSpPr>
                <p:grpSpPr>
                  <a:xfrm>
                    <a:off x="11920168" y="3206850"/>
                    <a:ext cx="371475" cy="123827"/>
                    <a:chOff x="10487289" y="879833"/>
                    <a:chExt cx="371475" cy="123827"/>
                  </a:xfrm>
                </p:grpSpPr>
                <p:sp>
                  <p:nvSpPr>
                    <p:cNvPr id="59" name="Oval 58">
                      <a:extLst>
                        <a:ext uri="{FF2B5EF4-FFF2-40B4-BE49-F238E27FC236}">
                          <a16:creationId xmlns:a16="http://schemas.microsoft.com/office/drawing/2014/main" id="{471915BB-A0E6-917F-41A9-5389073DFCE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0487289" y="879835"/>
                      <a:ext cx="123825" cy="123825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0" name="Oval 59">
                      <a:extLst>
                        <a:ext uri="{FF2B5EF4-FFF2-40B4-BE49-F238E27FC236}">
                          <a16:creationId xmlns:a16="http://schemas.microsoft.com/office/drawing/2014/main" id="{F753099D-50AD-884F-610B-4619F106A994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0611114" y="879834"/>
                      <a:ext cx="123825" cy="123825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1" name="Oval 60">
                      <a:extLst>
                        <a:ext uri="{FF2B5EF4-FFF2-40B4-BE49-F238E27FC236}">
                          <a16:creationId xmlns:a16="http://schemas.microsoft.com/office/drawing/2014/main" id="{3B703036-4519-A9D9-1F78-7504431A3F90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0734939" y="879833"/>
                      <a:ext cx="123825" cy="12382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TextBox 53">
                      <a:extLst>
                        <a:ext uri="{FF2B5EF4-FFF2-40B4-BE49-F238E27FC236}">
                          <a16:creationId xmlns:a16="http://schemas.microsoft.com/office/drawing/2014/main" id="{C812B959-252C-A16C-1719-51D294A5C0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088585" y="3571519"/>
                      <a:ext cx="48571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0.</m:t>
                            </m:r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54" name="TextBox 53">
                      <a:extLst>
                        <a:ext uri="{FF2B5EF4-FFF2-40B4-BE49-F238E27FC236}">
                          <a16:creationId xmlns:a16="http://schemas.microsoft.com/office/drawing/2014/main" id="{C812B959-252C-A16C-1719-51D294A5C06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088585" y="3571519"/>
                      <a:ext cx="485710" cy="276999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11250" r="-11250" b="-65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TextBox 54">
                      <a:extLst>
                        <a:ext uri="{FF2B5EF4-FFF2-40B4-BE49-F238E27FC236}">
                          <a16:creationId xmlns:a16="http://schemas.microsoft.com/office/drawing/2014/main" id="{0888888A-3624-1467-DF26-B63A1C9CE4D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867195" y="3569795"/>
                      <a:ext cx="48571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0.</m:t>
                            </m:r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55" name="TextBox 54">
                      <a:extLst>
                        <a:ext uri="{FF2B5EF4-FFF2-40B4-BE49-F238E27FC236}">
                          <a16:creationId xmlns:a16="http://schemas.microsoft.com/office/drawing/2014/main" id="{0888888A-3624-1467-DF26-B63A1C9CE4D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867195" y="3569795"/>
                      <a:ext cx="485710" cy="276999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l="-11392" r="-12658" b="-888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825E06F-266E-1A6D-EA1B-6B7F0AE87169}"/>
                  </a:ext>
                </a:extLst>
              </p:cNvPr>
              <p:cNvSpPr txBox="1"/>
              <p:nvPr/>
            </p:nvSpPr>
            <p:spPr>
              <a:xfrm rot="5400000">
                <a:off x="11268949" y="3845501"/>
                <a:ext cx="2632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]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3EC3EF3-C4E7-4735-101A-6ED2365EC4E2}"/>
                  </a:ext>
                </a:extLst>
              </p:cNvPr>
              <p:cNvSpPr txBox="1"/>
              <p:nvPr/>
            </p:nvSpPr>
            <p:spPr>
              <a:xfrm rot="5400000">
                <a:off x="12062504" y="3834376"/>
                <a:ext cx="2632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]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8115CAD-DB63-5D8D-B689-9DAB2954D601}"/>
                </a:ext>
              </a:extLst>
            </p:cNvPr>
            <p:cNvGrpSpPr/>
            <p:nvPr/>
          </p:nvGrpSpPr>
          <p:grpSpPr>
            <a:xfrm>
              <a:off x="10652986" y="4127133"/>
              <a:ext cx="1854674" cy="608654"/>
              <a:chOff x="10652986" y="4127133"/>
              <a:chExt cx="1854674" cy="608654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8DFD3A0-28A7-6327-E415-900757E9EC9F}"/>
                  </a:ext>
                </a:extLst>
              </p:cNvPr>
              <p:cNvGrpSpPr/>
              <p:nvPr/>
            </p:nvGrpSpPr>
            <p:grpSpPr>
              <a:xfrm>
                <a:off x="10652986" y="4127133"/>
                <a:ext cx="1854674" cy="460375"/>
                <a:chOff x="10652986" y="4274173"/>
                <a:chExt cx="1854674" cy="460375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973E499A-0943-A342-C6B3-BB06917D1394}"/>
                    </a:ext>
                  </a:extLst>
                </p:cNvPr>
                <p:cNvGrpSpPr/>
                <p:nvPr/>
              </p:nvGrpSpPr>
              <p:grpSpPr>
                <a:xfrm>
                  <a:off x="10652986" y="4457549"/>
                  <a:ext cx="1854674" cy="276999"/>
                  <a:chOff x="10651977" y="3204390"/>
                  <a:chExt cx="1854674" cy="276999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1" name="TextBox 40">
                        <a:extLst>
                          <a:ext uri="{FF2B5EF4-FFF2-40B4-BE49-F238E27FC236}">
                            <a16:creationId xmlns:a16="http://schemas.microsoft.com/office/drawing/2014/main" id="{E923060F-2E0E-7972-C827-A5BE62E9AD5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651977" y="3204390"/>
                        <a:ext cx="1854674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≡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}</m:t>
                              </m:r>
                            </m:oMath>
                          </m:oMathPara>
                        </a14:m>
                        <a:endParaRPr lang="en-GB" dirty="0"/>
                      </a:p>
                    </p:txBody>
                  </p:sp>
                </mc:Choice>
                <mc:Fallback xmlns="">
                  <p:sp>
                    <p:nvSpPr>
                      <p:cNvPr id="41" name="TextBox 40">
                        <a:extLst>
                          <a:ext uri="{FF2B5EF4-FFF2-40B4-BE49-F238E27FC236}">
                            <a16:creationId xmlns:a16="http://schemas.microsoft.com/office/drawing/2014/main" id="{E923060F-2E0E-7972-C827-A5BE62E9AD5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51977" y="3204390"/>
                        <a:ext cx="1854674" cy="276999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 l="-1645" t="-4444" r="-4276" b="-3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C78FAC5B-4E12-2D12-999C-FB9C2D4F5DB4}"/>
                      </a:ext>
                    </a:extLst>
                  </p:cNvPr>
                  <p:cNvGrpSpPr/>
                  <p:nvPr/>
                </p:nvGrpSpPr>
                <p:grpSpPr>
                  <a:xfrm>
                    <a:off x="11121312" y="3308723"/>
                    <a:ext cx="371475" cy="123827"/>
                    <a:chOff x="10219002" y="978258"/>
                    <a:chExt cx="371475" cy="123827"/>
                  </a:xfrm>
                </p:grpSpPr>
                <p:sp>
                  <p:nvSpPr>
                    <p:cNvPr id="47" name="Oval 46">
                      <a:extLst>
                        <a:ext uri="{FF2B5EF4-FFF2-40B4-BE49-F238E27FC236}">
                          <a16:creationId xmlns:a16="http://schemas.microsoft.com/office/drawing/2014/main" id="{D9E821AF-9706-212F-E115-0FD99C8D0DD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0219002" y="978260"/>
                      <a:ext cx="123825" cy="12382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8" name="Oval 47">
                      <a:extLst>
                        <a:ext uri="{FF2B5EF4-FFF2-40B4-BE49-F238E27FC236}">
                          <a16:creationId xmlns:a16="http://schemas.microsoft.com/office/drawing/2014/main" id="{3BA7B1F3-120A-1CB4-18DE-216C3F76036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0342827" y="978259"/>
                      <a:ext cx="123825" cy="12382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9" name="Oval 48">
                      <a:extLst>
                        <a:ext uri="{FF2B5EF4-FFF2-40B4-BE49-F238E27FC236}">
                          <a16:creationId xmlns:a16="http://schemas.microsoft.com/office/drawing/2014/main" id="{F7281DA1-0A76-443C-574E-5F7619023E2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0466652" y="978258"/>
                      <a:ext cx="123825" cy="12382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B2C85A19-5C9C-3D8B-43F5-4A94F29679B1}"/>
                      </a:ext>
                    </a:extLst>
                  </p:cNvPr>
                  <p:cNvGrpSpPr/>
                  <p:nvPr/>
                </p:nvGrpSpPr>
                <p:grpSpPr>
                  <a:xfrm>
                    <a:off x="11920168" y="3305275"/>
                    <a:ext cx="371475" cy="123827"/>
                    <a:chOff x="10487289" y="978258"/>
                    <a:chExt cx="371475" cy="123827"/>
                  </a:xfrm>
                </p:grpSpPr>
                <p:sp>
                  <p:nvSpPr>
                    <p:cNvPr id="44" name="Oval 43">
                      <a:extLst>
                        <a:ext uri="{FF2B5EF4-FFF2-40B4-BE49-F238E27FC236}">
                          <a16:creationId xmlns:a16="http://schemas.microsoft.com/office/drawing/2014/main" id="{5E46BDD7-B860-F983-6B31-C7D714F82174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0487289" y="978260"/>
                      <a:ext cx="123825" cy="123825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5" name="Oval 44">
                      <a:extLst>
                        <a:ext uri="{FF2B5EF4-FFF2-40B4-BE49-F238E27FC236}">
                          <a16:creationId xmlns:a16="http://schemas.microsoft.com/office/drawing/2014/main" id="{C2098EC0-2725-EDC4-FE01-BF0ACD97DEBF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0611114" y="978259"/>
                      <a:ext cx="123825" cy="12382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6" name="Oval 45">
                      <a:extLst>
                        <a:ext uri="{FF2B5EF4-FFF2-40B4-BE49-F238E27FC236}">
                          <a16:creationId xmlns:a16="http://schemas.microsoft.com/office/drawing/2014/main" id="{47038D4C-0A0E-6BEF-85B2-F816E60C69ED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0734939" y="978258"/>
                      <a:ext cx="123825" cy="12382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5CE9CA80-5876-9D4B-9808-CDC0AC6C178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087433" y="4275897"/>
                      <a:ext cx="48571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0.13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5CE9CA80-5876-9D4B-9808-CDC0AC6C178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087433" y="4275897"/>
                      <a:ext cx="485710" cy="276999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l="-11392" r="-12658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4F00EB7D-7966-63D1-CD0F-067D6A085B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866043" y="4274173"/>
                      <a:ext cx="48571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0.</m:t>
                            </m:r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oMath>
                        </m:oMathPara>
                      </a14:m>
                      <a:endParaRPr lang="en-GB" dirty="0"/>
                    </a:p>
                  </p:txBody>
                </p:sp>
              </mc:Choice>
              <mc:Fallback xmlns="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4F00EB7D-7966-63D1-CD0F-067D6A085B8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866043" y="4274173"/>
                      <a:ext cx="485710" cy="276999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l="-10000" r="-12500" b="-65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54E3C7C-F88B-B40F-897A-7CAFA05447C9}"/>
                  </a:ext>
                </a:extLst>
              </p:cNvPr>
              <p:cNvSpPr txBox="1"/>
              <p:nvPr/>
            </p:nvSpPr>
            <p:spPr>
              <a:xfrm rot="5400000">
                <a:off x="11267747" y="4404125"/>
                <a:ext cx="2632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]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6CF025D-45EB-978F-907C-18B10A88C805}"/>
                  </a:ext>
                </a:extLst>
              </p:cNvPr>
              <p:cNvSpPr txBox="1"/>
              <p:nvPr/>
            </p:nvSpPr>
            <p:spPr>
              <a:xfrm rot="5400000">
                <a:off x="12058127" y="4393000"/>
                <a:ext cx="2632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]</a:t>
                </a:r>
              </a:p>
            </p:txBody>
          </p:sp>
        </p:grpSp>
        <p:sp>
          <p:nvSpPr>
            <p:cNvPr id="23" name="Left Brace 22">
              <a:extLst>
                <a:ext uri="{FF2B5EF4-FFF2-40B4-BE49-F238E27FC236}">
                  <a16:creationId xmlns:a16="http://schemas.microsoft.com/office/drawing/2014/main" id="{64D3D478-2B0E-CE2E-7847-0F543D5EA2FC}"/>
                </a:ext>
              </a:extLst>
            </p:cNvPr>
            <p:cNvSpPr/>
            <p:nvPr/>
          </p:nvSpPr>
          <p:spPr>
            <a:xfrm rot="16200000">
              <a:off x="10900935" y="3593071"/>
              <a:ext cx="188097" cy="3043903"/>
            </a:xfrm>
            <a:prstGeom prst="leftBrace">
              <a:avLst>
                <a:gd name="adj1" fmla="val 32939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836F310-96DB-F9BE-94DF-ED336810BBB3}"/>
                </a:ext>
              </a:extLst>
            </p:cNvPr>
            <p:cNvSpPr txBox="1"/>
            <p:nvPr/>
          </p:nvSpPr>
          <p:spPr>
            <a:xfrm>
              <a:off x="10317223" y="5276965"/>
              <a:ext cx="1359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Isotopomers</a:t>
              </a:r>
              <a:endParaRPr lang="en-GB" sz="3200" dirty="0"/>
            </a:p>
          </p:txBody>
        </p:sp>
        <p:sp>
          <p:nvSpPr>
            <p:cNvPr id="25" name="Left Brace 24">
              <a:extLst>
                <a:ext uri="{FF2B5EF4-FFF2-40B4-BE49-F238E27FC236}">
                  <a16:creationId xmlns:a16="http://schemas.microsoft.com/office/drawing/2014/main" id="{3628E77E-8398-9B03-79A8-EB39AA900ACA}"/>
                </a:ext>
              </a:extLst>
            </p:cNvPr>
            <p:cNvSpPr/>
            <p:nvPr/>
          </p:nvSpPr>
          <p:spPr>
            <a:xfrm rot="16200000">
              <a:off x="8029381" y="3509537"/>
              <a:ext cx="188097" cy="2150207"/>
            </a:xfrm>
            <a:prstGeom prst="leftBrace">
              <a:avLst>
                <a:gd name="adj1" fmla="val 32939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9C159C-749D-7B5B-D813-88DE5290BC75}"/>
                </a:ext>
              </a:extLst>
            </p:cNvPr>
            <p:cNvSpPr txBox="1"/>
            <p:nvPr/>
          </p:nvSpPr>
          <p:spPr>
            <a:xfrm>
              <a:off x="7088341" y="4773620"/>
              <a:ext cx="2048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Mass </a:t>
              </a:r>
              <a:r>
                <a:rPr lang="en-GB" dirty="0" err="1"/>
                <a:t>Isotopomers</a:t>
              </a:r>
              <a:br>
                <a:rPr lang="en-GB" dirty="0"/>
              </a:br>
              <a:r>
                <a:rPr lang="en-GB" dirty="0"/>
                <a:t>Mass fractions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79FDCF0-5C80-9FC2-C7D0-DD11D4FA87AE}"/>
                </a:ext>
              </a:extLst>
            </p:cNvPr>
            <p:cNvCxnSpPr>
              <a:cxnSpLocks/>
            </p:cNvCxnSpPr>
            <p:nvPr/>
          </p:nvCxnSpPr>
          <p:spPr>
            <a:xfrm>
              <a:off x="10998920" y="4696704"/>
              <a:ext cx="15087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4401377-501F-8C6A-894B-9411CBF38C16}"/>
                    </a:ext>
                  </a:extLst>
                </p:cNvPr>
                <p:cNvSpPr txBox="1"/>
                <p:nvPr/>
              </p:nvSpPr>
              <p:spPr>
                <a:xfrm>
                  <a:off x="11518931" y="4724024"/>
                  <a:ext cx="525208" cy="4472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sz="1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nary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4401377-501F-8C6A-894B-9411CBF38C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18931" y="4724024"/>
                  <a:ext cx="525208" cy="447238"/>
                </a:xfrm>
                <a:prstGeom prst="rect">
                  <a:avLst/>
                </a:prstGeom>
                <a:blipFill>
                  <a:blip r:embed="rId19"/>
                  <a:stretch>
                    <a:fillRect l="-109302" t="-148649" r="-115116" b="-2067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04364CF-2961-7818-8C0E-850B85D81BD0}"/>
                </a:ext>
              </a:extLst>
            </p:cNvPr>
            <p:cNvCxnSpPr>
              <a:cxnSpLocks/>
            </p:cNvCxnSpPr>
            <p:nvPr/>
          </p:nvCxnSpPr>
          <p:spPr>
            <a:xfrm>
              <a:off x="9497466" y="4696704"/>
              <a:ext cx="105978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C8C1950-A460-10F1-644A-33D979AB182A}"/>
                    </a:ext>
                  </a:extLst>
                </p:cNvPr>
                <p:cNvSpPr txBox="1"/>
                <p:nvPr/>
              </p:nvSpPr>
              <p:spPr>
                <a:xfrm>
                  <a:off x="9870772" y="4724024"/>
                  <a:ext cx="525208" cy="4472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sz="1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nary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C8C1950-A460-10F1-644A-33D979AB18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0772" y="4724024"/>
                  <a:ext cx="525208" cy="447238"/>
                </a:xfrm>
                <a:prstGeom prst="rect">
                  <a:avLst/>
                </a:prstGeom>
                <a:blipFill>
                  <a:blip r:embed="rId20"/>
                  <a:stretch>
                    <a:fillRect l="-108140" t="-148649" r="-116279" b="-2067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7147F4C-8662-1F15-B8E1-6C96FCC13E11}"/>
                </a:ext>
              </a:extLst>
            </p:cNvPr>
            <p:cNvCxnSpPr>
              <a:cxnSpLocks/>
            </p:cNvCxnSpPr>
            <p:nvPr/>
          </p:nvCxnSpPr>
          <p:spPr>
            <a:xfrm>
              <a:off x="8396336" y="4130946"/>
              <a:ext cx="80219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097EA8A-90C5-2DDC-9B59-EB6EA6BB147A}"/>
                    </a:ext>
                  </a:extLst>
                </p:cNvPr>
                <p:cNvSpPr txBox="1"/>
                <p:nvPr/>
              </p:nvSpPr>
              <p:spPr>
                <a:xfrm>
                  <a:off x="8512054" y="4151916"/>
                  <a:ext cx="525208" cy="4472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sz="1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nary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097EA8A-90C5-2DDC-9B59-EB6EA6BB14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2054" y="4151916"/>
                  <a:ext cx="525208" cy="447238"/>
                </a:xfrm>
                <a:prstGeom prst="rect">
                  <a:avLst/>
                </a:prstGeom>
                <a:blipFill>
                  <a:blip r:embed="rId21"/>
                  <a:stretch>
                    <a:fillRect l="-108140" t="-152055" r="-116279" b="-20958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40C544F-9E1A-048E-1A8B-96C4E3251E48}"/>
                </a:ext>
              </a:extLst>
            </p:cNvPr>
            <p:cNvSpPr txBox="1"/>
            <p:nvPr/>
          </p:nvSpPr>
          <p:spPr>
            <a:xfrm>
              <a:off x="6290818" y="4134233"/>
              <a:ext cx="697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EMU</a:t>
              </a:r>
            </a:p>
          </p:txBody>
        </p:sp>
        <p:sp>
          <p:nvSpPr>
            <p:cNvPr id="34" name="Left Brace 33">
              <a:extLst>
                <a:ext uri="{FF2B5EF4-FFF2-40B4-BE49-F238E27FC236}">
                  <a16:creationId xmlns:a16="http://schemas.microsoft.com/office/drawing/2014/main" id="{3037A039-95E4-3831-CB99-C1D5A541CFD1}"/>
                </a:ext>
              </a:extLst>
            </p:cNvPr>
            <p:cNvSpPr/>
            <p:nvPr/>
          </p:nvSpPr>
          <p:spPr>
            <a:xfrm rot="16200000">
              <a:off x="6528774" y="3712700"/>
              <a:ext cx="196168" cy="534934"/>
            </a:xfrm>
            <a:prstGeom prst="leftBrace">
              <a:avLst>
                <a:gd name="adj1" fmla="val 32939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BDC6BA8-D57C-B18A-3BA2-FF6A604BBDAF}"/>
              </a:ext>
            </a:extLst>
          </p:cNvPr>
          <p:cNvGrpSpPr/>
          <p:nvPr/>
        </p:nvGrpSpPr>
        <p:grpSpPr>
          <a:xfrm>
            <a:off x="869676" y="1606911"/>
            <a:ext cx="4469861" cy="2278714"/>
            <a:chOff x="6175031" y="601776"/>
            <a:chExt cx="4469861" cy="22787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0FEC84A8-B840-0FA4-DE4B-B01D59EA40E8}"/>
                    </a:ext>
                  </a:extLst>
                </p:cNvPr>
                <p:cNvSpPr/>
                <p:nvPr/>
              </p:nvSpPr>
              <p:spPr>
                <a:xfrm>
                  <a:off x="6175031" y="790794"/>
                  <a:ext cx="2922595" cy="12489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123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123,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+0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123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123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123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+3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0.</m:t>
                                  </m:r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0.</m:t>
                                  </m:r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0.</m:t>
                                  </m:r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0FEC84A8-B840-0FA4-DE4B-B01D59EA40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5031" y="790794"/>
                  <a:ext cx="2922595" cy="1248996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49E4ECD4-D546-6AC0-3212-4441FEBE8305}"/>
                </a:ext>
              </a:extLst>
            </p:cNvPr>
            <p:cNvGrpSpPr/>
            <p:nvPr/>
          </p:nvGrpSpPr>
          <p:grpSpPr>
            <a:xfrm>
              <a:off x="9665486" y="676896"/>
              <a:ext cx="371475" cy="123827"/>
              <a:chOff x="9944100" y="790792"/>
              <a:chExt cx="371475" cy="123827"/>
            </a:xfrm>
          </p:grpSpPr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91EC7F1D-847D-2423-52EA-703587B99596}"/>
                  </a:ext>
                </a:extLst>
              </p:cNvPr>
              <p:cNvSpPr/>
              <p:nvPr/>
            </p:nvSpPr>
            <p:spPr>
              <a:xfrm flipH="1">
                <a:off x="9944100" y="790794"/>
                <a:ext cx="123825" cy="1238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15F84292-852E-24E7-83E2-62C1DBA3B6EF}"/>
                  </a:ext>
                </a:extLst>
              </p:cNvPr>
              <p:cNvSpPr/>
              <p:nvPr/>
            </p:nvSpPr>
            <p:spPr>
              <a:xfrm flipH="1">
                <a:off x="10067925" y="790793"/>
                <a:ext cx="123825" cy="1238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11A6D290-9EB8-B3E3-5956-664E54DB8E99}"/>
                  </a:ext>
                </a:extLst>
              </p:cNvPr>
              <p:cNvSpPr/>
              <p:nvPr/>
            </p:nvSpPr>
            <p:spPr>
              <a:xfrm flipH="1">
                <a:off x="10191750" y="790792"/>
                <a:ext cx="123825" cy="1238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F1822A96-7B06-CB2F-2624-0339A1985387}"/>
                </a:ext>
              </a:extLst>
            </p:cNvPr>
            <p:cNvGrpSpPr/>
            <p:nvPr/>
          </p:nvGrpSpPr>
          <p:grpSpPr>
            <a:xfrm>
              <a:off x="9665487" y="956135"/>
              <a:ext cx="371475" cy="123827"/>
              <a:chOff x="9944100" y="790792"/>
              <a:chExt cx="371475" cy="123827"/>
            </a:xfrm>
          </p:grpSpPr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DA858DEE-1086-C637-5E0E-D09DD6686898}"/>
                  </a:ext>
                </a:extLst>
              </p:cNvPr>
              <p:cNvSpPr/>
              <p:nvPr/>
            </p:nvSpPr>
            <p:spPr>
              <a:xfrm flipH="1">
                <a:off x="9944100" y="790794"/>
                <a:ext cx="123825" cy="123825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891101F3-FBC3-B75E-BBA8-D6B326DBDE48}"/>
                  </a:ext>
                </a:extLst>
              </p:cNvPr>
              <p:cNvSpPr/>
              <p:nvPr/>
            </p:nvSpPr>
            <p:spPr>
              <a:xfrm flipH="1">
                <a:off x="10067925" y="790793"/>
                <a:ext cx="123825" cy="1238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DDD32507-02A2-91FF-6B41-DE976F3632F2}"/>
                  </a:ext>
                </a:extLst>
              </p:cNvPr>
              <p:cNvSpPr/>
              <p:nvPr/>
            </p:nvSpPr>
            <p:spPr>
              <a:xfrm flipH="1">
                <a:off x="10191750" y="790792"/>
                <a:ext cx="123825" cy="1238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9DC4E879-BF5D-35B5-5ADA-42D0FE69277D}"/>
                </a:ext>
              </a:extLst>
            </p:cNvPr>
            <p:cNvGrpSpPr/>
            <p:nvPr/>
          </p:nvGrpSpPr>
          <p:grpSpPr>
            <a:xfrm>
              <a:off x="9667868" y="1125697"/>
              <a:ext cx="371475" cy="123827"/>
              <a:chOff x="9944100" y="790792"/>
              <a:chExt cx="371475" cy="123827"/>
            </a:xfrm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3A5731B6-9067-388B-9BE0-9E645DE7A76F}"/>
                  </a:ext>
                </a:extLst>
              </p:cNvPr>
              <p:cNvSpPr/>
              <p:nvPr/>
            </p:nvSpPr>
            <p:spPr>
              <a:xfrm flipH="1">
                <a:off x="9944100" y="790794"/>
                <a:ext cx="123825" cy="1238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4C390318-047D-7C32-E783-B5E6C98A9869}"/>
                  </a:ext>
                </a:extLst>
              </p:cNvPr>
              <p:cNvSpPr/>
              <p:nvPr/>
            </p:nvSpPr>
            <p:spPr>
              <a:xfrm flipH="1">
                <a:off x="10067925" y="790793"/>
                <a:ext cx="123825" cy="123825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BB0FE57F-C542-A2BF-8177-47D4C4282B79}"/>
                  </a:ext>
                </a:extLst>
              </p:cNvPr>
              <p:cNvSpPr/>
              <p:nvPr/>
            </p:nvSpPr>
            <p:spPr>
              <a:xfrm flipH="1">
                <a:off x="10191750" y="790792"/>
                <a:ext cx="123825" cy="1238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7DCB7964-744E-85F9-D38F-D3412057046F}"/>
                </a:ext>
              </a:extLst>
            </p:cNvPr>
            <p:cNvGrpSpPr/>
            <p:nvPr/>
          </p:nvGrpSpPr>
          <p:grpSpPr>
            <a:xfrm>
              <a:off x="9665487" y="1295258"/>
              <a:ext cx="371475" cy="123827"/>
              <a:chOff x="9944100" y="790792"/>
              <a:chExt cx="371475" cy="123827"/>
            </a:xfrm>
          </p:grpSpPr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27A07ED1-9AE3-195C-258B-624857A9A644}"/>
                  </a:ext>
                </a:extLst>
              </p:cNvPr>
              <p:cNvSpPr/>
              <p:nvPr/>
            </p:nvSpPr>
            <p:spPr>
              <a:xfrm flipH="1">
                <a:off x="9944100" y="790794"/>
                <a:ext cx="123825" cy="1238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55F73620-20E3-B972-D179-ADD92215FBCA}"/>
                  </a:ext>
                </a:extLst>
              </p:cNvPr>
              <p:cNvSpPr/>
              <p:nvPr/>
            </p:nvSpPr>
            <p:spPr>
              <a:xfrm flipH="1">
                <a:off x="10067925" y="790793"/>
                <a:ext cx="123825" cy="1238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C2F42847-DC16-54B8-55EF-92BCB8A7CB2A}"/>
                  </a:ext>
                </a:extLst>
              </p:cNvPr>
              <p:cNvSpPr/>
              <p:nvPr/>
            </p:nvSpPr>
            <p:spPr>
              <a:xfrm flipH="1">
                <a:off x="10191750" y="790792"/>
                <a:ext cx="123825" cy="123825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8C5A8980-ABD2-FEC2-A137-9BA2010636C0}"/>
                </a:ext>
              </a:extLst>
            </p:cNvPr>
            <p:cNvGrpSpPr/>
            <p:nvPr/>
          </p:nvGrpSpPr>
          <p:grpSpPr>
            <a:xfrm>
              <a:off x="9665487" y="1526734"/>
              <a:ext cx="371475" cy="123827"/>
              <a:chOff x="9944100" y="790792"/>
              <a:chExt cx="371475" cy="123827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CD83B29C-EE5F-F8FB-1473-2EBAF7AA11BC}"/>
                  </a:ext>
                </a:extLst>
              </p:cNvPr>
              <p:cNvSpPr/>
              <p:nvPr/>
            </p:nvSpPr>
            <p:spPr>
              <a:xfrm flipH="1">
                <a:off x="9944100" y="790794"/>
                <a:ext cx="123825" cy="123825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A4341FAB-65F5-6FEB-A848-46F6584C67E7}"/>
                  </a:ext>
                </a:extLst>
              </p:cNvPr>
              <p:cNvSpPr/>
              <p:nvPr/>
            </p:nvSpPr>
            <p:spPr>
              <a:xfrm flipH="1">
                <a:off x="10067925" y="790793"/>
                <a:ext cx="123825" cy="123825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8DFB65C9-62D5-39A9-1080-755D8D4C3496}"/>
                  </a:ext>
                </a:extLst>
              </p:cNvPr>
              <p:cNvSpPr/>
              <p:nvPr/>
            </p:nvSpPr>
            <p:spPr>
              <a:xfrm flipH="1">
                <a:off x="10191750" y="790792"/>
                <a:ext cx="123825" cy="1238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7C933CBF-FAF4-9048-379D-3E8565CCCAA8}"/>
                </a:ext>
              </a:extLst>
            </p:cNvPr>
            <p:cNvGrpSpPr/>
            <p:nvPr/>
          </p:nvGrpSpPr>
          <p:grpSpPr>
            <a:xfrm>
              <a:off x="9665487" y="1698323"/>
              <a:ext cx="371475" cy="123827"/>
              <a:chOff x="9944100" y="790792"/>
              <a:chExt cx="371475" cy="123827"/>
            </a:xfrm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1B4A5986-C39E-B21E-07AD-63EAFAB33C6A}"/>
                  </a:ext>
                </a:extLst>
              </p:cNvPr>
              <p:cNvSpPr/>
              <p:nvPr/>
            </p:nvSpPr>
            <p:spPr>
              <a:xfrm flipH="1">
                <a:off x="9944100" y="790794"/>
                <a:ext cx="123825" cy="123825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D36C0C03-D547-53C8-1429-15A1F266006A}"/>
                  </a:ext>
                </a:extLst>
              </p:cNvPr>
              <p:cNvSpPr/>
              <p:nvPr/>
            </p:nvSpPr>
            <p:spPr>
              <a:xfrm flipH="1">
                <a:off x="10067925" y="790793"/>
                <a:ext cx="123825" cy="1238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B98A15F0-7E67-0A15-B508-6333DD7DE630}"/>
                  </a:ext>
                </a:extLst>
              </p:cNvPr>
              <p:cNvSpPr/>
              <p:nvPr/>
            </p:nvSpPr>
            <p:spPr>
              <a:xfrm flipH="1">
                <a:off x="10191750" y="790792"/>
                <a:ext cx="123825" cy="123825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9DFFD6A2-0331-F71D-C068-EBF92A677980}"/>
                </a:ext>
              </a:extLst>
            </p:cNvPr>
            <p:cNvGrpSpPr/>
            <p:nvPr/>
          </p:nvGrpSpPr>
          <p:grpSpPr>
            <a:xfrm>
              <a:off x="9667868" y="1867885"/>
              <a:ext cx="371475" cy="123827"/>
              <a:chOff x="9944100" y="790792"/>
              <a:chExt cx="371475" cy="123827"/>
            </a:xfrm>
          </p:grpSpPr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D37FEEB0-77AB-734F-A815-DE5429D12A51}"/>
                  </a:ext>
                </a:extLst>
              </p:cNvPr>
              <p:cNvSpPr/>
              <p:nvPr/>
            </p:nvSpPr>
            <p:spPr>
              <a:xfrm flipH="1">
                <a:off x="9944100" y="790794"/>
                <a:ext cx="123825" cy="12382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29336D37-BC1F-B26D-0A88-27DC451B28CE}"/>
                  </a:ext>
                </a:extLst>
              </p:cNvPr>
              <p:cNvSpPr/>
              <p:nvPr/>
            </p:nvSpPr>
            <p:spPr>
              <a:xfrm flipH="1">
                <a:off x="10067925" y="790793"/>
                <a:ext cx="123825" cy="123825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CBDEA6DD-FAF9-4FB0-7F37-5395A23F6CCF}"/>
                  </a:ext>
                </a:extLst>
              </p:cNvPr>
              <p:cNvSpPr/>
              <p:nvPr/>
            </p:nvSpPr>
            <p:spPr>
              <a:xfrm flipH="1">
                <a:off x="10191750" y="790792"/>
                <a:ext cx="123825" cy="123825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C065B7DB-1AFB-6728-C7D4-E6AB82D312D7}"/>
                </a:ext>
              </a:extLst>
            </p:cNvPr>
            <p:cNvGrpSpPr/>
            <p:nvPr/>
          </p:nvGrpSpPr>
          <p:grpSpPr>
            <a:xfrm>
              <a:off x="9665487" y="2175853"/>
              <a:ext cx="371475" cy="123827"/>
              <a:chOff x="9944100" y="790792"/>
              <a:chExt cx="371475" cy="123827"/>
            </a:xfrm>
          </p:grpSpPr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9FF8A188-1516-ABC7-788E-6B9AD5BBA353}"/>
                  </a:ext>
                </a:extLst>
              </p:cNvPr>
              <p:cNvSpPr/>
              <p:nvPr/>
            </p:nvSpPr>
            <p:spPr>
              <a:xfrm flipH="1">
                <a:off x="9944100" y="790794"/>
                <a:ext cx="123825" cy="123825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269A14A5-75F1-968F-27FB-04A82F6574D8}"/>
                  </a:ext>
                </a:extLst>
              </p:cNvPr>
              <p:cNvSpPr/>
              <p:nvPr/>
            </p:nvSpPr>
            <p:spPr>
              <a:xfrm flipH="1">
                <a:off x="10067925" y="790793"/>
                <a:ext cx="123825" cy="123825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F12E6884-B09C-7D2A-8685-A47526E94587}"/>
                  </a:ext>
                </a:extLst>
              </p:cNvPr>
              <p:cNvSpPr/>
              <p:nvPr/>
            </p:nvSpPr>
            <p:spPr>
              <a:xfrm flipH="1">
                <a:off x="10191750" y="790792"/>
                <a:ext cx="123825" cy="123825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3" name="Left Brace 112">
              <a:extLst>
                <a:ext uri="{FF2B5EF4-FFF2-40B4-BE49-F238E27FC236}">
                  <a16:creationId xmlns:a16="http://schemas.microsoft.com/office/drawing/2014/main" id="{3E0C31E7-99BA-832E-419B-891015E9FCD6}"/>
                </a:ext>
              </a:extLst>
            </p:cNvPr>
            <p:cNvSpPr/>
            <p:nvPr/>
          </p:nvSpPr>
          <p:spPr>
            <a:xfrm>
              <a:off x="9497466" y="883664"/>
              <a:ext cx="168020" cy="561824"/>
            </a:xfrm>
            <a:prstGeom prst="leftBrace">
              <a:avLst>
                <a:gd name="adj1" fmla="val 36852"/>
                <a:gd name="adj2" fmla="val 7598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Left Brace 113">
              <a:extLst>
                <a:ext uri="{FF2B5EF4-FFF2-40B4-BE49-F238E27FC236}">
                  <a16:creationId xmlns:a16="http://schemas.microsoft.com/office/drawing/2014/main" id="{82A62583-D53E-47CD-827D-D91D5B239D7C}"/>
                </a:ext>
              </a:extLst>
            </p:cNvPr>
            <p:cNvSpPr/>
            <p:nvPr/>
          </p:nvSpPr>
          <p:spPr>
            <a:xfrm>
              <a:off x="9497466" y="1502024"/>
              <a:ext cx="168020" cy="535419"/>
            </a:xfrm>
            <a:prstGeom prst="leftBrace">
              <a:avLst>
                <a:gd name="adj1" fmla="val 36852"/>
                <a:gd name="adj2" fmla="val 1656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2EE2618-94A1-3B47-C2D2-7C0E39966C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59699" y="745252"/>
              <a:ext cx="447895" cy="2827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9A2AE620-0FD0-169D-407E-BB79426AF4EB}"/>
                </a:ext>
              </a:extLst>
            </p:cNvPr>
            <p:cNvCxnSpPr>
              <a:cxnSpLocks/>
            </p:cNvCxnSpPr>
            <p:nvPr/>
          </p:nvCxnSpPr>
          <p:spPr>
            <a:xfrm>
              <a:off x="9127918" y="1305458"/>
              <a:ext cx="2531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83E525A3-820A-E166-6EC7-154AE30F1C32}"/>
                </a:ext>
              </a:extLst>
            </p:cNvPr>
            <p:cNvCxnSpPr>
              <a:cxnSpLocks/>
            </p:cNvCxnSpPr>
            <p:nvPr/>
          </p:nvCxnSpPr>
          <p:spPr>
            <a:xfrm>
              <a:off x="9127918" y="1588646"/>
              <a:ext cx="2531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5C32EFCC-2268-4F62-BAA4-239928D0CB3F}"/>
                </a:ext>
              </a:extLst>
            </p:cNvPr>
            <p:cNvCxnSpPr>
              <a:cxnSpLocks/>
            </p:cNvCxnSpPr>
            <p:nvPr/>
          </p:nvCxnSpPr>
          <p:spPr>
            <a:xfrm>
              <a:off x="9127918" y="1867886"/>
              <a:ext cx="479676" cy="3500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7D770E45-AD2C-012B-18D6-45EDD5B01E7D}"/>
                    </a:ext>
                  </a:extLst>
                </p:cNvPr>
                <p:cNvSpPr txBox="1"/>
                <p:nvPr/>
              </p:nvSpPr>
              <p:spPr>
                <a:xfrm>
                  <a:off x="10160786" y="601776"/>
                  <a:ext cx="42960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sv-SE" sz="16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7D770E45-AD2C-012B-18D6-45EDD5B01E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0786" y="601776"/>
                  <a:ext cx="429605" cy="246221"/>
                </a:xfrm>
                <a:prstGeom prst="rect">
                  <a:avLst/>
                </a:prstGeom>
                <a:blipFill>
                  <a:blip r:embed="rId23"/>
                  <a:stretch>
                    <a:fillRect l="-9859" r="-9859" b="-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D486A61A-11F3-B5B7-8D53-9C9A2AEE9A7B}"/>
                    </a:ext>
                  </a:extLst>
                </p:cNvPr>
                <p:cNvSpPr txBox="1"/>
                <p:nvPr/>
              </p:nvSpPr>
              <p:spPr>
                <a:xfrm>
                  <a:off x="10160785" y="881417"/>
                  <a:ext cx="42960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v-SE" sz="1600" b="0" i="1" smtClean="0">
                            <a:latin typeface="Cambria Math" panose="02040503050406030204" pitchFamily="18" charset="0"/>
                          </a:rPr>
                          <m:t>0.05</m:t>
                        </m:r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D486A61A-11F3-B5B7-8D53-9C9A2AEE9A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0785" y="881417"/>
                  <a:ext cx="429605" cy="246221"/>
                </a:xfrm>
                <a:prstGeom prst="rect">
                  <a:avLst/>
                </a:prstGeom>
                <a:blipFill>
                  <a:blip r:embed="rId24"/>
                  <a:stretch>
                    <a:fillRect l="-9859" r="-9859" b="-487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754FF27C-2738-EE3E-6FF7-AEC52B564A54}"/>
                    </a:ext>
                  </a:extLst>
                </p:cNvPr>
                <p:cNvSpPr txBox="1"/>
                <p:nvPr/>
              </p:nvSpPr>
              <p:spPr>
                <a:xfrm>
                  <a:off x="10160785" y="1053984"/>
                  <a:ext cx="42960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0.07</m:t>
                        </m:r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754FF27C-2738-EE3E-6FF7-AEC52B564A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0785" y="1053984"/>
                  <a:ext cx="429605" cy="246221"/>
                </a:xfrm>
                <a:prstGeom prst="rect">
                  <a:avLst/>
                </a:prstGeom>
                <a:blipFill>
                  <a:blip r:embed="rId25"/>
                  <a:stretch>
                    <a:fillRect l="-9859" r="-9859" b="-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C4F1845F-371E-B8D7-18BE-AE72D64FF1D5}"/>
                    </a:ext>
                  </a:extLst>
                </p:cNvPr>
                <p:cNvSpPr txBox="1"/>
                <p:nvPr/>
              </p:nvSpPr>
              <p:spPr>
                <a:xfrm>
                  <a:off x="10160786" y="1240421"/>
                  <a:ext cx="42960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sv-SE" sz="16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C4F1845F-371E-B8D7-18BE-AE72D64FF1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0786" y="1240421"/>
                  <a:ext cx="429605" cy="246221"/>
                </a:xfrm>
                <a:prstGeom prst="rect">
                  <a:avLst/>
                </a:prstGeom>
                <a:blipFill>
                  <a:blip r:embed="rId26"/>
                  <a:stretch>
                    <a:fillRect l="-9859" r="-9859" b="-487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D680A09B-0BDD-F61C-2FCD-562F5B470946}"/>
                    </a:ext>
                  </a:extLst>
                </p:cNvPr>
                <p:cNvSpPr txBox="1"/>
                <p:nvPr/>
              </p:nvSpPr>
              <p:spPr>
                <a:xfrm>
                  <a:off x="10160785" y="1463225"/>
                  <a:ext cx="42960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0.17</m:t>
                        </m:r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D680A09B-0BDD-F61C-2FCD-562F5B4709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0785" y="1463225"/>
                  <a:ext cx="429605" cy="246221"/>
                </a:xfrm>
                <a:prstGeom prst="rect">
                  <a:avLst/>
                </a:prstGeom>
                <a:blipFill>
                  <a:blip r:embed="rId27"/>
                  <a:stretch>
                    <a:fillRect l="-9859" r="-9859" b="-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DD8D61C5-468B-B958-D823-B96755ED8F1C}"/>
                    </a:ext>
                  </a:extLst>
                </p:cNvPr>
                <p:cNvSpPr txBox="1"/>
                <p:nvPr/>
              </p:nvSpPr>
              <p:spPr>
                <a:xfrm>
                  <a:off x="10160785" y="1631029"/>
                  <a:ext cx="47448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0.23 </m:t>
                        </m:r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DD8D61C5-468B-B958-D823-B96755ED8F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0785" y="1631029"/>
                  <a:ext cx="474489" cy="246221"/>
                </a:xfrm>
                <a:prstGeom prst="rect">
                  <a:avLst/>
                </a:prstGeom>
                <a:blipFill>
                  <a:blip r:embed="rId28"/>
                  <a:stretch>
                    <a:fillRect l="-8974" b="-487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56F8D850-7D7D-4D87-AC31-D830A12C28F2}"/>
                    </a:ext>
                  </a:extLst>
                </p:cNvPr>
                <p:cNvSpPr txBox="1"/>
                <p:nvPr/>
              </p:nvSpPr>
              <p:spPr>
                <a:xfrm>
                  <a:off x="10183226" y="1837914"/>
                  <a:ext cx="42960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0.10</m:t>
                        </m:r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56F8D850-7D7D-4D87-AC31-D830A12C28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3226" y="1837914"/>
                  <a:ext cx="429605" cy="246221"/>
                </a:xfrm>
                <a:prstGeom prst="rect">
                  <a:avLst/>
                </a:prstGeom>
                <a:blipFill>
                  <a:blip r:embed="rId29"/>
                  <a:stretch>
                    <a:fillRect l="-9859" r="-9859" b="-487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2C567056-E084-2CEC-56AA-4AF766784787}"/>
                    </a:ext>
                  </a:extLst>
                </p:cNvPr>
                <p:cNvSpPr txBox="1"/>
                <p:nvPr/>
              </p:nvSpPr>
              <p:spPr>
                <a:xfrm>
                  <a:off x="10160784" y="2110259"/>
                  <a:ext cx="42960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sv-SE" sz="16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2C567056-E084-2CEC-56AA-4AF7667847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0784" y="2110259"/>
                  <a:ext cx="429605" cy="246221"/>
                </a:xfrm>
                <a:prstGeom prst="rect">
                  <a:avLst/>
                </a:prstGeom>
                <a:blipFill>
                  <a:blip r:embed="rId30"/>
                  <a:stretch>
                    <a:fillRect l="-9859" r="-9859" b="-75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4E0901B-651F-24F8-3215-43616D80B233}"/>
                </a:ext>
              </a:extLst>
            </p:cNvPr>
            <p:cNvCxnSpPr/>
            <p:nvPr/>
          </p:nvCxnSpPr>
          <p:spPr>
            <a:xfrm>
              <a:off x="8138748" y="2113064"/>
              <a:ext cx="105978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B5B2FF73-0FA3-C25C-1090-028C6D60E0A1}"/>
                    </a:ext>
                  </a:extLst>
                </p:cNvPr>
                <p:cNvSpPr txBox="1"/>
                <p:nvPr/>
              </p:nvSpPr>
              <p:spPr>
                <a:xfrm>
                  <a:off x="8436804" y="2118794"/>
                  <a:ext cx="525208" cy="4472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sz="1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nary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B5B2FF73-0FA3-C25C-1090-028C6D60E0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6804" y="2118794"/>
                  <a:ext cx="525208" cy="447238"/>
                </a:xfrm>
                <a:prstGeom prst="rect">
                  <a:avLst/>
                </a:prstGeom>
                <a:blipFill>
                  <a:blip r:embed="rId19"/>
                  <a:stretch>
                    <a:fillRect l="-109302" t="-148649" r="-115116" b="-2067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AB9B5D6-DCFA-52CD-0343-5533CA78F56C}"/>
                </a:ext>
              </a:extLst>
            </p:cNvPr>
            <p:cNvCxnSpPr/>
            <p:nvPr/>
          </p:nvCxnSpPr>
          <p:spPr>
            <a:xfrm>
              <a:off x="9585107" y="2427522"/>
              <a:ext cx="105978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3D539DA4-0F6C-838E-A72B-4D4FB3CC5092}"/>
                    </a:ext>
                  </a:extLst>
                </p:cNvPr>
                <p:cNvSpPr txBox="1"/>
                <p:nvPr/>
              </p:nvSpPr>
              <p:spPr>
                <a:xfrm>
                  <a:off x="9883163" y="2433252"/>
                  <a:ext cx="525208" cy="4472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sz="1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nary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3D539DA4-0F6C-838E-A72B-4D4FB3CC50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83163" y="2433252"/>
                  <a:ext cx="525208" cy="447238"/>
                </a:xfrm>
                <a:prstGeom prst="rect">
                  <a:avLst/>
                </a:prstGeom>
                <a:blipFill>
                  <a:blip r:embed="rId19"/>
                  <a:stretch>
                    <a:fillRect l="-109302" t="-150685" r="-115116" b="-21095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57" name="Chart 1">
            <a:extLst>
              <a:ext uri="{FF2B5EF4-FFF2-40B4-BE49-F238E27FC236}">
                <a16:creationId xmlns:a16="http://schemas.microsoft.com/office/drawing/2014/main" id="{F0F2FA47-D640-6294-D003-0B5EA06B4C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8913211"/>
              </p:ext>
            </p:extLst>
          </p:nvPr>
        </p:nvGraphicFramePr>
        <p:xfrm>
          <a:off x="6126381" y="116007"/>
          <a:ext cx="4396285" cy="2467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BAE29B6B-1293-803E-CE60-5EA140A673B1}"/>
                  </a:ext>
                </a:extLst>
              </p:cNvPr>
              <p:cNvSpPr txBox="1"/>
              <p:nvPr/>
            </p:nvSpPr>
            <p:spPr>
              <a:xfrm>
                <a:off x="7054184" y="1437730"/>
                <a:ext cx="4857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0.12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BAE29B6B-1293-803E-CE60-5EA140A67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184" y="1437730"/>
                <a:ext cx="485710" cy="276999"/>
              </a:xfrm>
              <a:prstGeom prst="rect">
                <a:avLst/>
              </a:prstGeom>
              <a:blipFill>
                <a:blip r:embed="rId32"/>
                <a:stretch>
                  <a:fillRect l="-10000" r="-1250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A6A9F130-D1D7-81B7-4457-F71A31977DEB}"/>
                  </a:ext>
                </a:extLst>
              </p:cNvPr>
              <p:cNvSpPr txBox="1"/>
              <p:nvPr/>
            </p:nvSpPr>
            <p:spPr>
              <a:xfrm>
                <a:off x="7838813" y="1296496"/>
                <a:ext cx="4857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0.25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A6A9F130-D1D7-81B7-4457-F71A31977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813" y="1296496"/>
                <a:ext cx="485710" cy="276999"/>
              </a:xfrm>
              <a:prstGeom prst="rect">
                <a:avLst/>
              </a:prstGeom>
              <a:blipFill>
                <a:blip r:embed="rId33"/>
                <a:stretch>
                  <a:fillRect l="-11250" r="-12500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C098A87C-C6EB-F877-131C-86C95AFE3FE3}"/>
                  </a:ext>
                </a:extLst>
              </p:cNvPr>
              <p:cNvSpPr txBox="1"/>
              <p:nvPr/>
            </p:nvSpPr>
            <p:spPr>
              <a:xfrm>
                <a:off x="8859651" y="853268"/>
                <a:ext cx="4857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0.50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C098A87C-C6EB-F877-131C-86C95AFE3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9651" y="853268"/>
                <a:ext cx="485710" cy="276999"/>
              </a:xfrm>
              <a:prstGeom prst="rect">
                <a:avLst/>
              </a:prstGeom>
              <a:blipFill>
                <a:blip r:embed="rId34"/>
                <a:stretch>
                  <a:fillRect l="-10000" r="-12500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1311A706-4ADA-7112-BFA3-B8F204D220DD}"/>
                  </a:ext>
                </a:extLst>
              </p:cNvPr>
              <p:cNvSpPr txBox="1"/>
              <p:nvPr/>
            </p:nvSpPr>
            <p:spPr>
              <a:xfrm>
                <a:off x="9794100" y="1514717"/>
                <a:ext cx="4857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0.13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1311A706-4ADA-7112-BFA3-B8F204D22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100" y="1514717"/>
                <a:ext cx="485710" cy="276999"/>
              </a:xfrm>
              <a:prstGeom prst="rect">
                <a:avLst/>
              </a:prstGeom>
              <a:blipFill>
                <a:blip r:embed="rId35"/>
                <a:stretch>
                  <a:fillRect l="-11392" r="-12658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9" name="TextBox 168">
            <a:extLst>
              <a:ext uri="{FF2B5EF4-FFF2-40B4-BE49-F238E27FC236}">
                <a16:creationId xmlns:a16="http://schemas.microsoft.com/office/drawing/2014/main" id="{F9450925-7360-B3E6-4B06-1C9E9CEEC8E6}"/>
              </a:ext>
            </a:extLst>
          </p:cNvPr>
          <p:cNvSpPr txBox="1"/>
          <p:nvPr/>
        </p:nvSpPr>
        <p:spPr>
          <a:xfrm>
            <a:off x="2358768" y="-319805"/>
            <a:ext cx="8963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/>
              <a:t>A</a:t>
            </a: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8426DD39-9170-2F0D-2D4D-D1D0C1BA1A3E}"/>
              </a:ext>
            </a:extLst>
          </p:cNvPr>
          <p:cNvSpPr/>
          <p:nvPr/>
        </p:nvSpPr>
        <p:spPr>
          <a:xfrm>
            <a:off x="3419475" y="209550"/>
            <a:ext cx="600075" cy="6000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C8814759-0BE5-4FDE-F8EE-67784DBEAEC0}"/>
              </a:ext>
            </a:extLst>
          </p:cNvPr>
          <p:cNvSpPr/>
          <p:nvPr/>
        </p:nvSpPr>
        <p:spPr>
          <a:xfrm>
            <a:off x="4019550" y="208756"/>
            <a:ext cx="600075" cy="6000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9BA9DD50-D302-BFA6-29A7-9D5D7F87E4BC}"/>
              </a:ext>
            </a:extLst>
          </p:cNvPr>
          <p:cNvSpPr/>
          <p:nvPr/>
        </p:nvSpPr>
        <p:spPr>
          <a:xfrm>
            <a:off x="4619625" y="208756"/>
            <a:ext cx="600075" cy="6000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D4D6920C-F31B-CA06-B30F-45DAD827CA8A}"/>
              </a:ext>
            </a:extLst>
          </p:cNvPr>
          <p:cNvSpPr txBox="1"/>
          <p:nvPr/>
        </p:nvSpPr>
        <p:spPr>
          <a:xfrm>
            <a:off x="333375" y="142875"/>
            <a:ext cx="15135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+mj-lt"/>
              </a:rPr>
              <a:t>EMUs</a:t>
            </a:r>
          </a:p>
        </p:txBody>
      </p:sp>
    </p:spTree>
    <p:extLst>
      <p:ext uri="{BB962C8B-B14F-4D97-AF65-F5344CB8AC3E}">
        <p14:creationId xmlns:p14="http://schemas.microsoft.com/office/powerpoint/2010/main" val="125091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7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70226B-A7B7-932B-FCD2-B4A97E1335B3}"/>
              </a:ext>
            </a:extLst>
          </p:cNvPr>
          <p:cNvSpPr txBox="1"/>
          <p:nvPr/>
        </p:nvSpPr>
        <p:spPr>
          <a:xfrm>
            <a:off x="8564655" y="59359"/>
            <a:ext cx="3687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Antoniewicz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et al.,</a:t>
            </a:r>
            <a:r>
              <a:rPr lang="en-GB" i="1" dirty="0" err="1">
                <a:solidFill>
                  <a:schemeClr val="bg1">
                    <a:lumMod val="50000"/>
                  </a:schemeClr>
                </a:solidFill>
              </a:rPr>
              <a:t>Metab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. Eng., 2006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4CCA601-565A-BAB5-1292-E8BF04561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73" y="1272682"/>
            <a:ext cx="2973520" cy="13552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F5D836-2139-7211-25C7-E24E73716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91" y="3293121"/>
            <a:ext cx="2892608" cy="14496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D853CA9-1E4B-A571-F243-EB00F9F44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81" y="5374420"/>
            <a:ext cx="2933064" cy="12069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BF64281-7EB1-6409-E4E7-030291CB43D9}"/>
              </a:ext>
            </a:extLst>
          </p:cNvPr>
          <p:cNvSpPr txBox="1"/>
          <p:nvPr/>
        </p:nvSpPr>
        <p:spPr>
          <a:xfrm>
            <a:off x="333375" y="820746"/>
            <a:ext cx="3351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A) Condensation reaction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F25C40-0D4A-DA09-5B16-9E0516CD09A3}"/>
              </a:ext>
            </a:extLst>
          </p:cNvPr>
          <p:cNvSpPr txBox="1"/>
          <p:nvPr/>
        </p:nvSpPr>
        <p:spPr>
          <a:xfrm>
            <a:off x="333375" y="2742390"/>
            <a:ext cx="2722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B) Cleavage reaction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2732BD-72CF-39FA-8DB3-ADC7904DDAF0}"/>
              </a:ext>
            </a:extLst>
          </p:cNvPr>
          <p:cNvSpPr txBox="1"/>
          <p:nvPr/>
        </p:nvSpPr>
        <p:spPr>
          <a:xfrm>
            <a:off x="333375" y="4921209"/>
            <a:ext cx="3288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C) Unimolecular reaction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EB12570-0555-7255-A485-AFD43E2FF251}"/>
                  </a:ext>
                </a:extLst>
              </p:cNvPr>
              <p:cNvSpPr txBox="1"/>
              <p:nvPr/>
            </p:nvSpPr>
            <p:spPr>
              <a:xfrm>
                <a:off x="7006486" y="1003421"/>
                <a:ext cx="5117170" cy="1803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sub>
                      </m:sSub>
                      <m:r>
                        <a:rPr lang="sv-S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v-S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sv-SE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sv-S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sv-SE" b="0" dirty="0"/>
              </a:p>
              <a:p>
                <a:pPr/>
                <a:br>
                  <a:rPr lang="sv-SE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123,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+0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123,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123,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123,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sv-S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sv-S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sv-S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sv-S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12,</m:t>
                                    </m:r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+0</m:t>
                                    </m:r>
                                  </m:sub>
                                </m:sSub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sv-SE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+0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  <m:t>12,</m:t>
                                    </m:r>
                                    <m: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sv-SE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sv-SE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  <m:t>12,</m:t>
                                    </m:r>
                                    <m: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sub>
                                </m:sSub>
                                <m:r>
                                  <a:rPr lang="sv-SE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  <m:t>+0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12,</m:t>
                                    </m:r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sub>
                                </m:sSub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sv-SE" b="0" dirty="0"/>
                </a:br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EB12570-0555-7255-A485-AFD43E2FF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486" y="1003421"/>
                <a:ext cx="5117170" cy="1803058"/>
              </a:xfrm>
              <a:prstGeom prst="rect">
                <a:avLst/>
              </a:prstGeom>
              <a:blipFill>
                <a:blip r:embed="rId5"/>
                <a:stretch>
                  <a:fillRect l="-20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FE91999-2FCC-7B88-A36D-E6FB6FD43552}"/>
                  </a:ext>
                </a:extLst>
              </p:cNvPr>
              <p:cNvSpPr txBox="1"/>
              <p:nvPr/>
            </p:nvSpPr>
            <p:spPr>
              <a:xfrm>
                <a:off x="8841032" y="2973222"/>
                <a:ext cx="2485104" cy="1803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sub>
                      </m:sSub>
                      <m:r>
                        <a:rPr lang="sv-S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v-S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sub>
                      </m:sSub>
                    </m:oMath>
                  </m:oMathPara>
                </a14:m>
                <a:endParaRPr lang="sv-SE" b="0" dirty="0"/>
              </a:p>
              <a:p>
                <a:pPr/>
                <a:br>
                  <a:rPr lang="sv-SE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123,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+0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123,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123,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123,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123,</m:t>
                                    </m:r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123,</m:t>
                                    </m:r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sv-SE" b="0" dirty="0"/>
                </a:br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FE91999-2FCC-7B88-A36D-E6FB6FD43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1032" y="2973222"/>
                <a:ext cx="2485104" cy="1803058"/>
              </a:xfrm>
              <a:prstGeom prst="rect">
                <a:avLst/>
              </a:prstGeom>
              <a:blipFill>
                <a:blip r:embed="rId6"/>
                <a:stretch>
                  <a:fillRect l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41E4CCE-B2F6-A22A-089C-8D04A09813EC}"/>
                  </a:ext>
                </a:extLst>
              </p:cNvPr>
              <p:cNvSpPr txBox="1"/>
              <p:nvPr/>
            </p:nvSpPr>
            <p:spPr>
              <a:xfrm>
                <a:off x="8841032" y="4995583"/>
                <a:ext cx="2485104" cy="1803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sub>
                      </m:sSub>
                      <m:r>
                        <a:rPr lang="sv-S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v-S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sub>
                      </m:sSub>
                    </m:oMath>
                  </m:oMathPara>
                </a14:m>
                <a:endParaRPr lang="sv-SE" b="0" dirty="0"/>
              </a:p>
              <a:p>
                <a:pPr/>
                <a:br>
                  <a:rPr lang="sv-SE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123,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+0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123,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123,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123,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123,</m:t>
                                    </m:r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sv-SE" i="1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123,</m:t>
                                    </m:r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sv-SE" b="0" i="1" smtClean="0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sv-SE" b="0" dirty="0"/>
                </a:br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41E4CCE-B2F6-A22A-089C-8D04A0981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1032" y="4995583"/>
                <a:ext cx="2485104" cy="1803058"/>
              </a:xfrm>
              <a:prstGeom prst="rect">
                <a:avLst/>
              </a:prstGeom>
              <a:blipFill>
                <a:blip r:embed="rId7"/>
                <a:stretch>
                  <a:fillRect l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2BC48A91-6208-3D34-74D1-171526ADAA07}"/>
              </a:ext>
            </a:extLst>
          </p:cNvPr>
          <p:cNvSpPr txBox="1"/>
          <p:nvPr/>
        </p:nvSpPr>
        <p:spPr>
          <a:xfrm>
            <a:off x="333375" y="142875"/>
            <a:ext cx="15135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+mj-lt"/>
              </a:rPr>
              <a:t>EMUs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B05AC94-D8E2-5C38-FAD8-87237C671DA0}"/>
              </a:ext>
            </a:extLst>
          </p:cNvPr>
          <p:cNvCxnSpPr>
            <a:cxnSpLocks/>
          </p:cNvCxnSpPr>
          <p:nvPr/>
        </p:nvCxnSpPr>
        <p:spPr>
          <a:xfrm>
            <a:off x="5479812" y="4052001"/>
            <a:ext cx="1168638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>
            <a:extLst>
              <a:ext uri="{FF2B5EF4-FFF2-40B4-BE49-F238E27FC236}">
                <a16:creationId xmlns:a16="http://schemas.microsoft.com/office/drawing/2014/main" id="{4BA4FF33-FA36-4B81-59D2-6A9DB97FA119}"/>
              </a:ext>
            </a:extLst>
          </p:cNvPr>
          <p:cNvSpPr/>
          <p:nvPr/>
        </p:nvSpPr>
        <p:spPr>
          <a:xfrm>
            <a:off x="5757543" y="4052001"/>
            <a:ext cx="408509" cy="483674"/>
          </a:xfrm>
          <a:prstGeom prst="arc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0AC88B4-8193-7804-88ED-018CC86BE96C}"/>
              </a:ext>
            </a:extLst>
          </p:cNvPr>
          <p:cNvCxnSpPr>
            <a:cxnSpLocks/>
          </p:cNvCxnSpPr>
          <p:nvPr/>
        </p:nvCxnSpPr>
        <p:spPr>
          <a:xfrm>
            <a:off x="5457912" y="6094802"/>
            <a:ext cx="78609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rc 48">
            <a:extLst>
              <a:ext uri="{FF2B5EF4-FFF2-40B4-BE49-F238E27FC236}">
                <a16:creationId xmlns:a16="http://schemas.microsoft.com/office/drawing/2014/main" id="{66ED7397-93D3-E8DC-64A9-C32C0B730FE4}"/>
              </a:ext>
            </a:extLst>
          </p:cNvPr>
          <p:cNvSpPr/>
          <p:nvPr/>
        </p:nvSpPr>
        <p:spPr>
          <a:xfrm rot="16200000" flipH="1">
            <a:off x="5020243" y="1440331"/>
            <a:ext cx="929521" cy="1100552"/>
          </a:xfrm>
          <a:prstGeom prst="arc">
            <a:avLst>
              <a:gd name="adj1" fmla="val 16200000"/>
              <a:gd name="adj2" fmla="val 552645"/>
            </a:avLst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3EF7D2B-CE61-4F24-B561-5284FCFEC4C7}"/>
                  </a:ext>
                </a:extLst>
              </p:cNvPr>
              <p:cNvSpPr txBox="1"/>
              <p:nvPr/>
            </p:nvSpPr>
            <p:spPr>
              <a:xfrm>
                <a:off x="4822978" y="1521259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3EF7D2B-CE61-4F24-B561-5284FCFEC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978" y="1521259"/>
                <a:ext cx="226023" cy="276999"/>
              </a:xfrm>
              <a:prstGeom prst="rect">
                <a:avLst/>
              </a:prstGeom>
              <a:blipFill>
                <a:blip r:embed="rId8"/>
                <a:stretch>
                  <a:fillRect l="-21622" r="-21622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26FF4D3-74E1-E31C-EDB0-B88A5D6F9049}"/>
              </a:ext>
            </a:extLst>
          </p:cNvPr>
          <p:cNvGrpSpPr/>
          <p:nvPr/>
        </p:nvGrpSpPr>
        <p:grpSpPr>
          <a:xfrm>
            <a:off x="3494538" y="1272682"/>
            <a:ext cx="1270996" cy="774152"/>
            <a:chOff x="3494538" y="1272682"/>
            <a:chExt cx="1270996" cy="774152"/>
          </a:xfrm>
        </p:grpSpPr>
        <p:pic>
          <p:nvPicPr>
            <p:cNvPr id="42" name="Picture 41" descr="A black and white diagram of a molecule&#10;&#10;Description automatically generated">
              <a:extLst>
                <a:ext uri="{FF2B5EF4-FFF2-40B4-BE49-F238E27FC236}">
                  <a16:creationId xmlns:a16="http://schemas.microsoft.com/office/drawing/2014/main" id="{353FC660-850A-C998-7A2F-0C1D57819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538" y="1272682"/>
              <a:ext cx="1270996" cy="774152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91B6DF5-F7C4-813F-89E4-C1D97EFEA733}"/>
                </a:ext>
              </a:extLst>
            </p:cNvPr>
            <p:cNvSpPr txBox="1"/>
            <p:nvPr/>
          </p:nvSpPr>
          <p:spPr>
            <a:xfrm>
              <a:off x="3622281" y="1548517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4FD361F-7CE0-1D06-BD9B-8FC783C82718}"/>
                </a:ext>
              </a:extLst>
            </p:cNvPr>
            <p:cNvSpPr txBox="1"/>
            <p:nvPr/>
          </p:nvSpPr>
          <p:spPr>
            <a:xfrm>
              <a:off x="3842234" y="143450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1056364-0918-E54E-F86A-D3E3999BEC2D}"/>
                </a:ext>
              </a:extLst>
            </p:cNvPr>
            <p:cNvSpPr txBox="1"/>
            <p:nvPr/>
          </p:nvSpPr>
          <p:spPr>
            <a:xfrm>
              <a:off x="4066516" y="1548517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7E7EE95-99B3-341E-9BF9-C94995741BE3}"/>
                </a:ext>
              </a:extLst>
            </p:cNvPr>
            <p:cNvSpPr txBox="1"/>
            <p:nvPr/>
          </p:nvSpPr>
          <p:spPr>
            <a:xfrm>
              <a:off x="4287667" y="143192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BE3025A-76D4-F644-A9FD-6846FFFFA455}"/>
              </a:ext>
            </a:extLst>
          </p:cNvPr>
          <p:cNvGrpSpPr/>
          <p:nvPr/>
        </p:nvGrpSpPr>
        <p:grpSpPr>
          <a:xfrm>
            <a:off x="5196243" y="1383334"/>
            <a:ext cx="1039686" cy="585884"/>
            <a:chOff x="5196243" y="1383334"/>
            <a:chExt cx="1039686" cy="585884"/>
          </a:xfrm>
        </p:grpSpPr>
        <p:pic>
          <p:nvPicPr>
            <p:cNvPr id="26" name="Picture 25" descr="A black and white chemical structure&#10;&#10;Description automatically generated">
              <a:extLst>
                <a:ext uri="{FF2B5EF4-FFF2-40B4-BE49-F238E27FC236}">
                  <a16:creationId xmlns:a16="http://schemas.microsoft.com/office/drawing/2014/main" id="{0B4ADF29-2DFB-C608-58EF-6F02FA851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243" y="1383334"/>
              <a:ext cx="1039686" cy="552849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22C3DE6-FB3D-FE3F-EDCA-7BFCCEF2A841}"/>
                </a:ext>
              </a:extLst>
            </p:cNvPr>
            <p:cNvSpPr txBox="1"/>
            <p:nvPr/>
          </p:nvSpPr>
          <p:spPr>
            <a:xfrm>
              <a:off x="5229317" y="153745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E054858-A463-B891-F60D-E3CB3CC082C3}"/>
                </a:ext>
              </a:extLst>
            </p:cNvPr>
            <p:cNvSpPr txBox="1"/>
            <p:nvPr/>
          </p:nvSpPr>
          <p:spPr>
            <a:xfrm>
              <a:off x="5479710" y="166144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735F075-0B5A-D129-A637-303DACAA8848}"/>
              </a:ext>
            </a:extLst>
          </p:cNvPr>
          <p:cNvGrpSpPr/>
          <p:nvPr/>
        </p:nvGrpSpPr>
        <p:grpSpPr>
          <a:xfrm>
            <a:off x="5671636" y="2062055"/>
            <a:ext cx="1203320" cy="1185163"/>
            <a:chOff x="5671636" y="2062055"/>
            <a:chExt cx="1203320" cy="1185163"/>
          </a:xfrm>
        </p:grpSpPr>
        <p:pic>
          <p:nvPicPr>
            <p:cNvPr id="32" name="Picture 31" descr="A black and white diagram of a molecule&#10;&#10;Description automatically generated">
              <a:extLst>
                <a:ext uri="{FF2B5EF4-FFF2-40B4-BE49-F238E27FC236}">
                  <a16:creationId xmlns:a16="http://schemas.microsoft.com/office/drawing/2014/main" id="{407A1EAD-1F87-EF45-B30C-39CCBFD4C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1636" y="2062055"/>
              <a:ext cx="1203320" cy="1185163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5707E44-D85F-7B05-1423-66B8599B6E27}"/>
                </a:ext>
              </a:extLst>
            </p:cNvPr>
            <p:cNvSpPr txBox="1"/>
            <p:nvPr/>
          </p:nvSpPr>
          <p:spPr>
            <a:xfrm>
              <a:off x="5994312" y="276231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47F9C31-D801-D703-F168-BE870C010F2D}"/>
                </a:ext>
              </a:extLst>
            </p:cNvPr>
            <p:cNvSpPr txBox="1"/>
            <p:nvPr/>
          </p:nvSpPr>
          <p:spPr>
            <a:xfrm>
              <a:off x="6008305" y="249821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CE5D2FB-AF68-6F89-EE03-2679F69E1F40}"/>
                </a:ext>
              </a:extLst>
            </p:cNvPr>
            <p:cNvSpPr txBox="1"/>
            <p:nvPr/>
          </p:nvSpPr>
          <p:spPr>
            <a:xfrm>
              <a:off x="6244007" y="228497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7EA31F3-0FAD-FE3E-3191-78FED9A7EE42}"/>
                </a:ext>
              </a:extLst>
            </p:cNvPr>
            <p:cNvSpPr txBox="1"/>
            <p:nvPr/>
          </p:nvSpPr>
          <p:spPr>
            <a:xfrm>
              <a:off x="6415873" y="2346859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359C775-A9A4-B10B-A361-51DC1E8D33A9}"/>
                </a:ext>
              </a:extLst>
            </p:cNvPr>
            <p:cNvSpPr txBox="1"/>
            <p:nvPr/>
          </p:nvSpPr>
          <p:spPr>
            <a:xfrm>
              <a:off x="6089237" y="213383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1D04533-0EF6-E882-ABF8-3EE9463ADF69}"/>
                </a:ext>
              </a:extLst>
            </p:cNvPr>
            <p:cNvSpPr txBox="1"/>
            <p:nvPr/>
          </p:nvSpPr>
          <p:spPr>
            <a:xfrm>
              <a:off x="5830090" y="210633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</a:p>
          </p:txBody>
        </p:sp>
      </p:grpSp>
      <p:sp>
        <p:nvSpPr>
          <p:cNvPr id="63" name="Arc 62">
            <a:extLst>
              <a:ext uri="{FF2B5EF4-FFF2-40B4-BE49-F238E27FC236}">
                <a16:creationId xmlns:a16="http://schemas.microsoft.com/office/drawing/2014/main" id="{DCD1A1C0-E69F-4C53-0E5B-6FAB064CF8CD}"/>
              </a:ext>
            </a:extLst>
          </p:cNvPr>
          <p:cNvSpPr/>
          <p:nvPr/>
        </p:nvSpPr>
        <p:spPr>
          <a:xfrm rot="1940341">
            <a:off x="4267524" y="2185149"/>
            <a:ext cx="929521" cy="1100552"/>
          </a:xfrm>
          <a:prstGeom prst="arc">
            <a:avLst>
              <a:gd name="adj1" fmla="val 14549366"/>
              <a:gd name="adj2" fmla="val 18997281"/>
            </a:avLst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3AA698B-FDA6-789D-8D5C-48A2E9BDE39E}"/>
              </a:ext>
            </a:extLst>
          </p:cNvPr>
          <p:cNvSpPr txBox="1"/>
          <p:nvPr/>
        </p:nvSpPr>
        <p:spPr>
          <a:xfrm>
            <a:off x="4887342" y="2596545"/>
            <a:ext cx="665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HS-CoA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B8EA014-F229-BC88-66FD-30D31FB03FD0}"/>
              </a:ext>
            </a:extLst>
          </p:cNvPr>
          <p:cNvGrpSpPr/>
          <p:nvPr/>
        </p:nvGrpSpPr>
        <p:grpSpPr>
          <a:xfrm>
            <a:off x="3972030" y="3151167"/>
            <a:ext cx="1436061" cy="1376638"/>
            <a:chOff x="3972030" y="3151167"/>
            <a:chExt cx="1436061" cy="1376638"/>
          </a:xfrm>
        </p:grpSpPr>
        <p:pic>
          <p:nvPicPr>
            <p:cNvPr id="34" name="Picture 33" descr="A black background with white lines and dots&#10;&#10;Description automatically generated">
              <a:extLst>
                <a:ext uri="{FF2B5EF4-FFF2-40B4-BE49-F238E27FC236}">
                  <a16:creationId xmlns:a16="http://schemas.microsoft.com/office/drawing/2014/main" id="{CC6BCBE3-AD35-2ED5-B927-D49A5F476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2030" y="3151167"/>
              <a:ext cx="1436061" cy="1376638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2EA9BA8-009E-EE2D-87A2-75DD5A996CCD}"/>
                </a:ext>
              </a:extLst>
            </p:cNvPr>
            <p:cNvSpPr txBox="1"/>
            <p:nvPr/>
          </p:nvSpPr>
          <p:spPr>
            <a:xfrm>
              <a:off x="4704147" y="348988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40047AD-492B-7192-E632-FC017115FC8A}"/>
                </a:ext>
              </a:extLst>
            </p:cNvPr>
            <p:cNvSpPr txBox="1"/>
            <p:nvPr/>
          </p:nvSpPr>
          <p:spPr>
            <a:xfrm>
              <a:off x="4791148" y="3748957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A11A91A-ABAD-35F6-9847-63CEEBBD0061}"/>
                </a:ext>
              </a:extLst>
            </p:cNvPr>
            <p:cNvSpPr txBox="1"/>
            <p:nvPr/>
          </p:nvSpPr>
          <p:spPr>
            <a:xfrm>
              <a:off x="4753323" y="4032099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3F3F749-B7BB-E86E-4350-F53754362E0A}"/>
                </a:ext>
              </a:extLst>
            </p:cNvPr>
            <p:cNvSpPr txBox="1"/>
            <p:nvPr/>
          </p:nvSpPr>
          <p:spPr>
            <a:xfrm>
              <a:off x="4308446" y="403099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D41BB37-4A63-26EE-087D-5C5F20A35CBA}"/>
                </a:ext>
              </a:extLst>
            </p:cNvPr>
            <p:cNvSpPr txBox="1"/>
            <p:nvPr/>
          </p:nvSpPr>
          <p:spPr>
            <a:xfrm>
              <a:off x="4339430" y="369881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CD7238B-8768-010C-28D1-4C30B26D7447}"/>
                </a:ext>
              </a:extLst>
            </p:cNvPr>
            <p:cNvSpPr txBox="1"/>
            <p:nvPr/>
          </p:nvSpPr>
          <p:spPr>
            <a:xfrm>
              <a:off x="4062051" y="357203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F3BE978-45C9-0BAF-956A-8AE8D7524D14}"/>
              </a:ext>
            </a:extLst>
          </p:cNvPr>
          <p:cNvGrpSpPr/>
          <p:nvPr/>
        </p:nvGrpSpPr>
        <p:grpSpPr>
          <a:xfrm>
            <a:off x="6908798" y="3591965"/>
            <a:ext cx="1231380" cy="774152"/>
            <a:chOff x="6908798" y="3591965"/>
            <a:chExt cx="1231380" cy="774152"/>
          </a:xfrm>
        </p:grpSpPr>
        <p:pic>
          <p:nvPicPr>
            <p:cNvPr id="36" name="Picture 35" descr="A structure of a chemical compound&#10;&#10;Description automatically generated">
              <a:extLst>
                <a:ext uri="{FF2B5EF4-FFF2-40B4-BE49-F238E27FC236}">
                  <a16:creationId xmlns:a16="http://schemas.microsoft.com/office/drawing/2014/main" id="{0D203F95-3064-0221-31E0-D08639D55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8798" y="3591965"/>
              <a:ext cx="1231380" cy="774152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76150D2-811C-216D-3C2A-67F5D78A52AD}"/>
                </a:ext>
              </a:extLst>
            </p:cNvPr>
            <p:cNvSpPr txBox="1"/>
            <p:nvPr/>
          </p:nvSpPr>
          <p:spPr>
            <a:xfrm>
              <a:off x="7018995" y="377025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9A76D4F-B6D8-A974-345C-2685D8E5D0D0}"/>
                </a:ext>
              </a:extLst>
            </p:cNvPr>
            <p:cNvSpPr txBox="1"/>
            <p:nvPr/>
          </p:nvSpPr>
          <p:spPr>
            <a:xfrm>
              <a:off x="7228547" y="387710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1AB03EA-6FB2-2FD3-46A5-6C099706FDF0}"/>
                </a:ext>
              </a:extLst>
            </p:cNvPr>
            <p:cNvSpPr txBox="1"/>
            <p:nvPr/>
          </p:nvSpPr>
          <p:spPr>
            <a:xfrm>
              <a:off x="7438099" y="377025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D9626A7B-8447-C492-AA26-88DF614E2155}"/>
              </a:ext>
            </a:extLst>
          </p:cNvPr>
          <p:cNvSpPr txBox="1"/>
          <p:nvPr/>
        </p:nvSpPr>
        <p:spPr>
          <a:xfrm>
            <a:off x="5451939" y="4248544"/>
            <a:ext cx="1308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Dihydroxyacetone phosphate (</a:t>
            </a:r>
            <a:r>
              <a:rPr lang="en-GB" sz="1200" dirty="0">
                <a:solidFill>
                  <a:srgbClr val="FF0000"/>
                </a:solidFill>
              </a:rPr>
              <a:t>4</a:t>
            </a:r>
            <a:r>
              <a:rPr lang="en-GB" sz="1200" dirty="0"/>
              <a:t>,</a:t>
            </a:r>
            <a:r>
              <a:rPr lang="en-GB" sz="1200" dirty="0">
                <a:solidFill>
                  <a:srgbClr val="FF0000"/>
                </a:solidFill>
              </a:rPr>
              <a:t>5</a:t>
            </a:r>
            <a:r>
              <a:rPr lang="en-GB" sz="1200" dirty="0"/>
              <a:t>,</a:t>
            </a:r>
            <a:r>
              <a:rPr lang="en-GB" sz="1200" dirty="0">
                <a:solidFill>
                  <a:srgbClr val="FF0000"/>
                </a:solidFill>
              </a:rPr>
              <a:t>6</a:t>
            </a:r>
            <a:r>
              <a:rPr lang="en-GB" sz="1200" dirty="0"/>
              <a:t>)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E3F25A1-DDCE-D204-6103-2C6AF1F237E9}"/>
              </a:ext>
            </a:extLst>
          </p:cNvPr>
          <p:cNvGrpSpPr/>
          <p:nvPr/>
        </p:nvGrpSpPr>
        <p:grpSpPr>
          <a:xfrm>
            <a:off x="4258784" y="5390668"/>
            <a:ext cx="1129041" cy="1294226"/>
            <a:chOff x="4258784" y="5282839"/>
            <a:chExt cx="1129041" cy="1294226"/>
          </a:xfrm>
        </p:grpSpPr>
        <p:pic>
          <p:nvPicPr>
            <p:cNvPr id="40" name="Picture 39" descr="A black and white image of a molecule&#10;&#10;Description automatically generated">
              <a:extLst>
                <a:ext uri="{FF2B5EF4-FFF2-40B4-BE49-F238E27FC236}">
                  <a16:creationId xmlns:a16="http://schemas.microsoft.com/office/drawing/2014/main" id="{ED4D3870-3AA8-C29C-8F14-CBC55E9BC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8784" y="5299466"/>
              <a:ext cx="1129041" cy="1277599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99D1E32-28D5-8F49-6393-62C299242835}"/>
                </a:ext>
              </a:extLst>
            </p:cNvPr>
            <p:cNvSpPr txBox="1"/>
            <p:nvPr/>
          </p:nvSpPr>
          <p:spPr>
            <a:xfrm>
              <a:off x="4633247" y="5282839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52CF13B-93BC-8B41-06CE-45B8BE299943}"/>
                </a:ext>
              </a:extLst>
            </p:cNvPr>
            <p:cNvSpPr txBox="1"/>
            <p:nvPr/>
          </p:nvSpPr>
          <p:spPr>
            <a:xfrm>
              <a:off x="4763116" y="553287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0B82930-8192-643F-B2DB-42F7E8FDFBED}"/>
                </a:ext>
              </a:extLst>
            </p:cNvPr>
            <p:cNvSpPr txBox="1"/>
            <p:nvPr/>
          </p:nvSpPr>
          <p:spPr>
            <a:xfrm>
              <a:off x="5015778" y="593680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A6706C7-0DB9-AFB9-041A-EAD5546EC30D}"/>
                </a:ext>
              </a:extLst>
            </p:cNvPr>
            <p:cNvSpPr txBox="1"/>
            <p:nvPr/>
          </p:nvSpPr>
          <p:spPr>
            <a:xfrm>
              <a:off x="4703980" y="598697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7E331E4-7578-1EEF-F542-F91D379FF8BA}"/>
                </a:ext>
              </a:extLst>
            </p:cNvPr>
            <p:cNvSpPr txBox="1"/>
            <p:nvPr/>
          </p:nvSpPr>
          <p:spPr>
            <a:xfrm>
              <a:off x="4412829" y="589450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6923462-2729-7B48-2763-151458560442}"/>
                </a:ext>
              </a:extLst>
            </p:cNvPr>
            <p:cNvSpPr txBox="1"/>
            <p:nvPr/>
          </p:nvSpPr>
          <p:spPr>
            <a:xfrm>
              <a:off x="4490836" y="5613829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253087A-5577-0ED1-EE79-70ACC65829E0}"/>
              </a:ext>
            </a:extLst>
          </p:cNvPr>
          <p:cNvGrpSpPr/>
          <p:nvPr/>
        </p:nvGrpSpPr>
        <p:grpSpPr>
          <a:xfrm>
            <a:off x="6288726" y="5199757"/>
            <a:ext cx="1180935" cy="1485137"/>
            <a:chOff x="6288726" y="5091928"/>
            <a:chExt cx="1180935" cy="1485137"/>
          </a:xfrm>
        </p:grpSpPr>
        <p:pic>
          <p:nvPicPr>
            <p:cNvPr id="38" name="Picture 37" descr="A black background with white lines and a black hexagon&#10;&#10;Description automatically generated">
              <a:extLst>
                <a:ext uri="{FF2B5EF4-FFF2-40B4-BE49-F238E27FC236}">
                  <a16:creationId xmlns:a16="http://schemas.microsoft.com/office/drawing/2014/main" id="{2B0CC022-EC76-37DD-CCCC-97D972BE4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726" y="5091928"/>
              <a:ext cx="1180935" cy="1485137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BF1BAFB1-671B-1E22-7B09-A27C6D5AEB92}"/>
                </a:ext>
              </a:extLst>
            </p:cNvPr>
            <p:cNvSpPr txBox="1"/>
            <p:nvPr/>
          </p:nvSpPr>
          <p:spPr>
            <a:xfrm>
              <a:off x="6600579" y="538350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E432619-C643-4E0E-B5C0-2653F56C8167}"/>
                </a:ext>
              </a:extLst>
            </p:cNvPr>
            <p:cNvSpPr txBox="1"/>
            <p:nvPr/>
          </p:nvSpPr>
          <p:spPr>
            <a:xfrm>
              <a:off x="6730448" y="563354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B4CD952-B119-918D-CAF8-098815004547}"/>
                </a:ext>
              </a:extLst>
            </p:cNvPr>
            <p:cNvSpPr txBox="1"/>
            <p:nvPr/>
          </p:nvSpPr>
          <p:spPr>
            <a:xfrm>
              <a:off x="6953796" y="598697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AEE76B9-B027-5200-C9A8-6E1EF50B42B0}"/>
                </a:ext>
              </a:extLst>
            </p:cNvPr>
            <p:cNvSpPr txBox="1"/>
            <p:nvPr/>
          </p:nvSpPr>
          <p:spPr>
            <a:xfrm>
              <a:off x="6663203" y="603194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D06E05E-D2AB-4D89-D290-E8B1A5863BBA}"/>
                </a:ext>
              </a:extLst>
            </p:cNvPr>
            <p:cNvSpPr txBox="1"/>
            <p:nvPr/>
          </p:nvSpPr>
          <p:spPr>
            <a:xfrm>
              <a:off x="6391786" y="593819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97CF329-45CE-3848-87C7-7EC582DDAC3A}"/>
                </a:ext>
              </a:extLst>
            </p:cNvPr>
            <p:cNvSpPr txBox="1"/>
            <p:nvPr/>
          </p:nvSpPr>
          <p:spPr>
            <a:xfrm>
              <a:off x="6450059" y="5658797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614FCD53-C04A-E2A7-9C9D-A669E52F6AE9}"/>
              </a:ext>
            </a:extLst>
          </p:cNvPr>
          <p:cNvSpPr txBox="1"/>
          <p:nvPr/>
        </p:nvSpPr>
        <p:spPr>
          <a:xfrm>
            <a:off x="3820540" y="1085583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Oxaloacetate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9BA8E7B-0249-A647-B272-6D1AE3CFE30C}"/>
              </a:ext>
            </a:extLst>
          </p:cNvPr>
          <p:cNvSpPr txBox="1"/>
          <p:nvPr/>
        </p:nvSpPr>
        <p:spPr>
          <a:xfrm>
            <a:off x="5629641" y="1085583"/>
            <a:ext cx="1212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Acetyl-CoA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238C02A-C4B7-92B7-763D-216702C2C1B2}"/>
              </a:ext>
            </a:extLst>
          </p:cNvPr>
          <p:cNvSpPr txBox="1"/>
          <p:nvPr/>
        </p:nvSpPr>
        <p:spPr>
          <a:xfrm>
            <a:off x="6143362" y="3141983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Citrate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C332CA7-371A-64B4-8832-627C7C148661}"/>
              </a:ext>
            </a:extLst>
          </p:cNvPr>
          <p:cNvSpPr txBox="1"/>
          <p:nvPr/>
        </p:nvSpPr>
        <p:spPr>
          <a:xfrm>
            <a:off x="3825567" y="4467425"/>
            <a:ext cx="1718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Fructose </a:t>
            </a:r>
          </a:p>
          <a:p>
            <a:pPr algn="ctr"/>
            <a:r>
              <a:rPr lang="en-GB" dirty="0"/>
              <a:t>1,6-biphosphate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BBF0AAA-956E-E95F-0740-2FF898A2FE92}"/>
              </a:ext>
            </a:extLst>
          </p:cNvPr>
          <p:cNvSpPr txBox="1"/>
          <p:nvPr/>
        </p:nvSpPr>
        <p:spPr>
          <a:xfrm>
            <a:off x="6752931" y="4467425"/>
            <a:ext cx="1683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Glyceraldehyde </a:t>
            </a:r>
          </a:p>
          <a:p>
            <a:pPr algn="ctr"/>
            <a:r>
              <a:rPr lang="en-GB" dirty="0"/>
              <a:t>3-phosphate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9BA5D0C-E0B5-351D-4B62-9D2F5DA1FF99}"/>
              </a:ext>
            </a:extLst>
          </p:cNvPr>
          <p:cNvSpPr txBox="1"/>
          <p:nvPr/>
        </p:nvSpPr>
        <p:spPr>
          <a:xfrm>
            <a:off x="3803120" y="6505583"/>
            <a:ext cx="928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Glucose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5A6748B-9530-B776-A96D-6184C15F52C2}"/>
              </a:ext>
            </a:extLst>
          </p:cNvPr>
          <p:cNvSpPr txBox="1"/>
          <p:nvPr/>
        </p:nvSpPr>
        <p:spPr>
          <a:xfrm>
            <a:off x="7072707" y="6228584"/>
            <a:ext cx="1369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Glucose</a:t>
            </a:r>
          </a:p>
          <a:p>
            <a:pPr algn="ctr"/>
            <a:r>
              <a:rPr lang="en-GB" dirty="0"/>
              <a:t>6-phosphate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C5E63D7-9C41-5324-0230-DBA683251C9A}"/>
              </a:ext>
            </a:extLst>
          </p:cNvPr>
          <p:cNvSpPr txBox="1"/>
          <p:nvPr/>
        </p:nvSpPr>
        <p:spPr>
          <a:xfrm>
            <a:off x="4401294" y="2084033"/>
            <a:ext cx="665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</a:t>
            </a:r>
            <a:r>
              <a:rPr lang="en-GB" sz="1200" baseline="-25000" dirty="0"/>
              <a:t>2</a:t>
            </a:r>
            <a:r>
              <a:rPr lang="en-GB" sz="1200" dirty="0"/>
              <a:t>O</a:t>
            </a:r>
          </a:p>
        </p:txBody>
      </p:sp>
      <p:sp>
        <p:nvSpPr>
          <p:cNvPr id="110" name="Arc 109">
            <a:extLst>
              <a:ext uri="{FF2B5EF4-FFF2-40B4-BE49-F238E27FC236}">
                <a16:creationId xmlns:a16="http://schemas.microsoft.com/office/drawing/2014/main" id="{B2D977A7-C649-F53C-3EE5-B41E81B15BE0}"/>
              </a:ext>
            </a:extLst>
          </p:cNvPr>
          <p:cNvSpPr/>
          <p:nvPr/>
        </p:nvSpPr>
        <p:spPr>
          <a:xfrm rot="21442890" flipV="1">
            <a:off x="5555257" y="5607696"/>
            <a:ext cx="408509" cy="483674"/>
          </a:xfrm>
          <a:prstGeom prst="arc">
            <a:avLst>
              <a:gd name="adj1" fmla="val 11011285"/>
              <a:gd name="adj2" fmla="val 0"/>
            </a:avLst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4EA809D-1B45-E31D-5D2F-5EF927C3DEB5}"/>
              </a:ext>
            </a:extLst>
          </p:cNvPr>
          <p:cNvSpPr txBox="1"/>
          <p:nvPr/>
        </p:nvSpPr>
        <p:spPr>
          <a:xfrm>
            <a:off x="5321713" y="5616123"/>
            <a:ext cx="466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ADP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CE3805D-39FC-CFCF-F1E6-4FA454218501}"/>
              </a:ext>
            </a:extLst>
          </p:cNvPr>
          <p:cNvSpPr txBox="1"/>
          <p:nvPr/>
        </p:nvSpPr>
        <p:spPr>
          <a:xfrm>
            <a:off x="5761895" y="5616123"/>
            <a:ext cx="430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ATP</a:t>
            </a:r>
          </a:p>
        </p:txBody>
      </p:sp>
    </p:spTree>
    <p:extLst>
      <p:ext uri="{BB962C8B-B14F-4D97-AF65-F5344CB8AC3E}">
        <p14:creationId xmlns:p14="http://schemas.microsoft.com/office/powerpoint/2010/main" val="213959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8" grpId="0"/>
      <p:bldP spid="29" grpId="0"/>
      <p:bldP spid="30" grpId="0"/>
      <p:bldP spid="46" grpId="0" animBg="1"/>
      <p:bldP spid="49" grpId="0" animBg="1"/>
      <p:bldP spid="50" grpId="0"/>
      <p:bldP spid="63" grpId="0" animBg="1"/>
      <p:bldP spid="64" grpId="0"/>
      <p:bldP spid="74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2" grpId="0"/>
      <p:bldP spid="110" grpId="0" animBg="1"/>
      <p:bldP spid="112" grpId="0"/>
      <p:bldP spid="1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B53CB0-E2E1-E2A0-EEA0-3572FB75DD91}"/>
              </a:ext>
            </a:extLst>
          </p:cNvPr>
          <p:cNvSpPr txBox="1"/>
          <p:nvPr/>
        </p:nvSpPr>
        <p:spPr>
          <a:xfrm>
            <a:off x="333375" y="142875"/>
            <a:ext cx="48519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+mj-lt"/>
              </a:rPr>
              <a:t>EMU Decomposition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F208D5-FFFB-9F6A-E580-C136D86EA2F5}"/>
              </a:ext>
            </a:extLst>
          </p:cNvPr>
          <p:cNvGrpSpPr/>
          <p:nvPr/>
        </p:nvGrpSpPr>
        <p:grpSpPr>
          <a:xfrm>
            <a:off x="3825635" y="527595"/>
            <a:ext cx="8442565" cy="4002732"/>
            <a:chOff x="1913279" y="2855268"/>
            <a:chExt cx="8442565" cy="4002732"/>
          </a:xfrm>
        </p:grpSpPr>
        <p:grpSp>
          <p:nvGrpSpPr>
            <p:cNvPr id="4" name="Flux arrows">
              <a:extLst>
                <a:ext uri="{FF2B5EF4-FFF2-40B4-BE49-F238E27FC236}">
                  <a16:creationId xmlns:a16="http://schemas.microsoft.com/office/drawing/2014/main" id="{2D593467-A183-2387-10C4-BD4BE95B1BDB}"/>
                </a:ext>
              </a:extLst>
            </p:cNvPr>
            <p:cNvGrpSpPr/>
            <p:nvPr/>
          </p:nvGrpSpPr>
          <p:grpSpPr>
            <a:xfrm>
              <a:off x="2677570" y="2855268"/>
              <a:ext cx="6976497" cy="3816057"/>
              <a:chOff x="2164668" y="957283"/>
              <a:chExt cx="6976497" cy="3816057"/>
            </a:xfrm>
          </p:grpSpPr>
          <p:cxnSp>
            <p:nvCxnSpPr>
              <p:cNvPr id="21" name="A --&gt; B">
                <a:extLst>
                  <a:ext uri="{FF2B5EF4-FFF2-40B4-BE49-F238E27FC236}">
                    <a16:creationId xmlns:a16="http://schemas.microsoft.com/office/drawing/2014/main" id="{3D9F80E9-C235-B93C-12B4-B0775F1FA552}"/>
                  </a:ext>
                </a:extLst>
              </p:cNvPr>
              <p:cNvCxnSpPr/>
              <p:nvPr/>
            </p:nvCxnSpPr>
            <p:spPr>
              <a:xfrm flipV="1">
                <a:off x="2164668" y="2058819"/>
                <a:ext cx="1909199" cy="13097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2" name="B --&gt; C+E">
                <a:extLst>
                  <a:ext uri="{FF2B5EF4-FFF2-40B4-BE49-F238E27FC236}">
                    <a16:creationId xmlns:a16="http://schemas.microsoft.com/office/drawing/2014/main" id="{1E2ED135-D665-5348-C17C-34B11695988F}"/>
                  </a:ext>
                </a:extLst>
              </p:cNvPr>
              <p:cNvGrpSpPr/>
              <p:nvPr/>
            </p:nvGrpSpPr>
            <p:grpSpPr>
              <a:xfrm>
                <a:off x="3186322" y="2415897"/>
                <a:ext cx="1129967" cy="1898512"/>
                <a:chOff x="3186322" y="2415897"/>
                <a:chExt cx="1129967" cy="1898512"/>
              </a:xfrm>
            </p:grpSpPr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C4F7C7D2-0AB1-3D1F-87A1-AA66597D89BF}"/>
                    </a:ext>
                  </a:extLst>
                </p:cNvPr>
                <p:cNvCxnSpPr/>
                <p:nvPr/>
              </p:nvCxnSpPr>
              <p:spPr>
                <a:xfrm>
                  <a:off x="4291361" y="2415897"/>
                  <a:ext cx="24928" cy="1898512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urved Connector 15">
                  <a:extLst>
                    <a:ext uri="{FF2B5EF4-FFF2-40B4-BE49-F238E27FC236}">
                      <a16:creationId xmlns:a16="http://schemas.microsoft.com/office/drawing/2014/main" id="{F2243397-802C-7C1D-C7AB-5925EF65F0D6}"/>
                    </a:ext>
                  </a:extLst>
                </p:cNvPr>
                <p:cNvCxnSpPr/>
                <p:nvPr/>
              </p:nvCxnSpPr>
              <p:spPr>
                <a:xfrm rot="5400000">
                  <a:off x="3179144" y="2423076"/>
                  <a:ext cx="1119396" cy="1105039"/>
                </a:xfrm>
                <a:prstGeom prst="curvedConnector2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B+C--&gt;D+E">
                <a:extLst>
                  <a:ext uri="{FF2B5EF4-FFF2-40B4-BE49-F238E27FC236}">
                    <a16:creationId xmlns:a16="http://schemas.microsoft.com/office/drawing/2014/main" id="{4679EB0B-7EB9-28E9-3EA3-7451B924A8E0}"/>
                  </a:ext>
                </a:extLst>
              </p:cNvPr>
              <p:cNvGrpSpPr/>
              <p:nvPr/>
            </p:nvGrpSpPr>
            <p:grpSpPr>
              <a:xfrm>
                <a:off x="4551876" y="957283"/>
                <a:ext cx="3032138" cy="3816057"/>
                <a:chOff x="4551876" y="957283"/>
                <a:chExt cx="3032138" cy="3816057"/>
              </a:xfrm>
            </p:grpSpPr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69525A59-37BB-F2A6-99DF-4A426C732847}"/>
                    </a:ext>
                  </a:extLst>
                </p:cNvPr>
                <p:cNvCxnSpPr/>
                <p:nvPr/>
              </p:nvCxnSpPr>
              <p:spPr>
                <a:xfrm flipV="1">
                  <a:off x="4739885" y="2343150"/>
                  <a:ext cx="2217652" cy="2077968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9EC91EA5-A019-5CE9-BBE4-4F10CB18E2B9}"/>
                    </a:ext>
                  </a:extLst>
                </p:cNvPr>
                <p:cNvCxnSpPr/>
                <p:nvPr/>
              </p:nvCxnSpPr>
              <p:spPr>
                <a:xfrm flipH="1">
                  <a:off x="7574517" y="3827683"/>
                  <a:ext cx="9497" cy="341090"/>
                </a:xfrm>
                <a:prstGeom prst="straightConnector1">
                  <a:avLst/>
                </a:prstGeom>
                <a:ln w="6032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9" name="Arc 28">
                  <a:extLst>
                    <a:ext uri="{FF2B5EF4-FFF2-40B4-BE49-F238E27FC236}">
                      <a16:creationId xmlns:a16="http://schemas.microsoft.com/office/drawing/2014/main" id="{CC862F4E-72E3-F05D-8E3F-16AADDF6B059}"/>
                    </a:ext>
                  </a:extLst>
                </p:cNvPr>
                <p:cNvSpPr/>
                <p:nvPr/>
              </p:nvSpPr>
              <p:spPr>
                <a:xfrm rot="9811380">
                  <a:off x="4551876" y="957283"/>
                  <a:ext cx="2261837" cy="2236815"/>
                </a:xfrm>
                <a:prstGeom prst="arc">
                  <a:avLst>
                    <a:gd name="adj1" fmla="val 15669294"/>
                    <a:gd name="adj2" fmla="val 0"/>
                  </a:avLst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30" name="Arc 29">
                  <a:extLst>
                    <a:ext uri="{FF2B5EF4-FFF2-40B4-BE49-F238E27FC236}">
                      <a16:creationId xmlns:a16="http://schemas.microsoft.com/office/drawing/2014/main" id="{D522F59B-16FA-E21F-83C0-F9C7A5E01D44}"/>
                    </a:ext>
                  </a:extLst>
                </p:cNvPr>
                <p:cNvSpPr/>
                <p:nvPr/>
              </p:nvSpPr>
              <p:spPr>
                <a:xfrm rot="19487608">
                  <a:off x="5761765" y="2935015"/>
                  <a:ext cx="1819275" cy="1838325"/>
                </a:xfrm>
                <a:prstGeom prst="arc">
                  <a:avLst>
                    <a:gd name="adj1" fmla="val 16200000"/>
                    <a:gd name="adj2" fmla="val 2159096"/>
                  </a:avLst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cxnSp>
            <p:nvCxnSpPr>
              <p:cNvPr id="24" name="B--&gt;D">
                <a:extLst>
                  <a:ext uri="{FF2B5EF4-FFF2-40B4-BE49-F238E27FC236}">
                    <a16:creationId xmlns:a16="http://schemas.microsoft.com/office/drawing/2014/main" id="{AC8D161B-3C7B-E6EC-880D-62277EAA0656}"/>
                  </a:ext>
                </a:extLst>
              </p:cNvPr>
              <p:cNvCxnSpPr/>
              <p:nvPr/>
            </p:nvCxnSpPr>
            <p:spPr>
              <a:xfrm>
                <a:off x="4848225" y="1947654"/>
                <a:ext cx="197337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D--&gt;B">
                <a:extLst>
                  <a:ext uri="{FF2B5EF4-FFF2-40B4-BE49-F238E27FC236}">
                    <a16:creationId xmlns:a16="http://schemas.microsoft.com/office/drawing/2014/main" id="{BFCAB990-E96D-BBD3-77ED-713C42F9B9D7}"/>
                  </a:ext>
                </a:extLst>
              </p:cNvPr>
              <p:cNvCxnSpPr/>
              <p:nvPr/>
            </p:nvCxnSpPr>
            <p:spPr>
              <a:xfrm flipH="1">
                <a:off x="4848225" y="2210901"/>
                <a:ext cx="1973372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D--&gt;F">
                <a:extLst>
                  <a:ext uri="{FF2B5EF4-FFF2-40B4-BE49-F238E27FC236}">
                    <a16:creationId xmlns:a16="http://schemas.microsoft.com/office/drawing/2014/main" id="{F4C3ED05-FD47-EC8F-CF9D-A480A4830BC0}"/>
                  </a:ext>
                </a:extLst>
              </p:cNvPr>
              <p:cNvCxnSpPr/>
              <p:nvPr/>
            </p:nvCxnSpPr>
            <p:spPr>
              <a:xfrm>
                <a:off x="7468609" y="2070892"/>
                <a:ext cx="1672556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A1BE1D9-6B2A-D0F5-4DEB-ED4AF7E8C260}"/>
                </a:ext>
              </a:extLst>
            </p:cNvPr>
            <p:cNvGrpSpPr/>
            <p:nvPr/>
          </p:nvGrpSpPr>
          <p:grpSpPr>
            <a:xfrm>
              <a:off x="1913279" y="3216242"/>
              <a:ext cx="8442565" cy="3641758"/>
              <a:chOff x="1913279" y="3216242"/>
              <a:chExt cx="8442565" cy="3641758"/>
            </a:xfrm>
          </p:grpSpPr>
          <p:sp>
            <p:nvSpPr>
              <p:cNvPr id="6" name="A">
                <a:extLst>
                  <a:ext uri="{FF2B5EF4-FFF2-40B4-BE49-F238E27FC236}">
                    <a16:creationId xmlns:a16="http://schemas.microsoft.com/office/drawing/2014/main" id="{A94FA627-224C-C856-63E5-F471F4E8B43F}"/>
                  </a:ext>
                </a:extLst>
              </p:cNvPr>
              <p:cNvSpPr txBox="1"/>
              <p:nvPr/>
            </p:nvSpPr>
            <p:spPr>
              <a:xfrm>
                <a:off x="1913279" y="3585694"/>
                <a:ext cx="8323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4000" dirty="0"/>
                  <a:t>A</a:t>
                </a:r>
              </a:p>
            </p:txBody>
          </p:sp>
          <p:sp>
            <p:nvSpPr>
              <p:cNvPr id="7" name="B">
                <a:extLst>
                  <a:ext uri="{FF2B5EF4-FFF2-40B4-BE49-F238E27FC236}">
                    <a16:creationId xmlns:a16="http://schemas.microsoft.com/office/drawing/2014/main" id="{1450FB92-B99B-5409-7CD9-086D615C3B0E}"/>
                  </a:ext>
                </a:extLst>
              </p:cNvPr>
              <p:cNvSpPr txBox="1"/>
              <p:nvPr/>
            </p:nvSpPr>
            <p:spPr>
              <a:xfrm>
                <a:off x="4508543" y="3615958"/>
                <a:ext cx="8323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4000" dirty="0"/>
                  <a:t>B</a:t>
                </a:r>
              </a:p>
            </p:txBody>
          </p:sp>
          <p:sp>
            <p:nvSpPr>
              <p:cNvPr id="8" name="D">
                <a:extLst>
                  <a:ext uri="{FF2B5EF4-FFF2-40B4-BE49-F238E27FC236}">
                    <a16:creationId xmlns:a16="http://schemas.microsoft.com/office/drawing/2014/main" id="{2809F91B-F271-267D-EBE8-2386373A7309}"/>
                  </a:ext>
                </a:extLst>
              </p:cNvPr>
              <p:cNvSpPr txBox="1"/>
              <p:nvPr/>
            </p:nvSpPr>
            <p:spPr>
              <a:xfrm>
                <a:off x="7213532" y="3605996"/>
                <a:ext cx="8323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4000" dirty="0"/>
                  <a:t>D</a:t>
                </a:r>
              </a:p>
            </p:txBody>
          </p:sp>
          <p:sp>
            <p:nvSpPr>
              <p:cNvPr id="9" name="F">
                <a:extLst>
                  <a:ext uri="{FF2B5EF4-FFF2-40B4-BE49-F238E27FC236}">
                    <a16:creationId xmlns:a16="http://schemas.microsoft.com/office/drawing/2014/main" id="{834CEB75-AB5B-5D3C-7EAD-29A69A9DC96C}"/>
                  </a:ext>
                </a:extLst>
              </p:cNvPr>
              <p:cNvSpPr txBox="1"/>
              <p:nvPr/>
            </p:nvSpPr>
            <p:spPr>
              <a:xfrm>
                <a:off x="9523466" y="3585694"/>
                <a:ext cx="8323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4000" dirty="0"/>
                  <a:t>F</a:t>
                </a:r>
              </a:p>
            </p:txBody>
          </p:sp>
          <p:sp>
            <p:nvSpPr>
              <p:cNvPr id="10" name="E">
                <a:extLst>
                  <a:ext uri="{FF2B5EF4-FFF2-40B4-BE49-F238E27FC236}">
                    <a16:creationId xmlns:a16="http://schemas.microsoft.com/office/drawing/2014/main" id="{1000D2DB-7FC2-B6E5-53F8-1F6EF2E9A72E}"/>
                  </a:ext>
                </a:extLst>
              </p:cNvPr>
              <p:cNvSpPr txBox="1"/>
              <p:nvPr/>
            </p:nvSpPr>
            <p:spPr>
              <a:xfrm>
                <a:off x="7729842" y="6120863"/>
                <a:ext cx="71515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4000" dirty="0"/>
                  <a:t>E</a:t>
                </a:r>
              </a:p>
            </p:txBody>
          </p:sp>
          <p:sp>
            <p:nvSpPr>
              <p:cNvPr id="11" name="x2">
                <a:extLst>
                  <a:ext uri="{FF2B5EF4-FFF2-40B4-BE49-F238E27FC236}">
                    <a16:creationId xmlns:a16="http://schemas.microsoft.com/office/drawing/2014/main" id="{DE89AF31-2844-7B00-0CEB-306362CD5A30}"/>
                  </a:ext>
                </a:extLst>
              </p:cNvPr>
              <p:cNvSpPr txBox="1"/>
              <p:nvPr/>
            </p:nvSpPr>
            <p:spPr>
              <a:xfrm>
                <a:off x="7284642" y="6150114"/>
                <a:ext cx="84414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4000" dirty="0"/>
                  <a:t>2x</a:t>
                </a:r>
              </a:p>
            </p:txBody>
          </p:sp>
          <p:sp>
            <p:nvSpPr>
              <p:cNvPr id="12" name="C">
                <a:extLst>
                  <a:ext uri="{FF2B5EF4-FFF2-40B4-BE49-F238E27FC236}">
                    <a16:creationId xmlns:a16="http://schemas.microsoft.com/office/drawing/2014/main" id="{6FE570FE-E1B2-BEBF-A179-87C147D0DDFE}"/>
                  </a:ext>
                </a:extLst>
              </p:cNvPr>
              <p:cNvSpPr txBox="1"/>
              <p:nvPr/>
            </p:nvSpPr>
            <p:spPr>
              <a:xfrm>
                <a:off x="4400538" y="6131203"/>
                <a:ext cx="8323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4000" dirty="0"/>
                  <a:t>C</a:t>
                </a:r>
              </a:p>
            </p:txBody>
          </p:sp>
          <p:grpSp>
            <p:nvGrpSpPr>
              <p:cNvPr id="13" name="Fluxes">
                <a:extLst>
                  <a:ext uri="{FF2B5EF4-FFF2-40B4-BE49-F238E27FC236}">
                    <a16:creationId xmlns:a16="http://schemas.microsoft.com/office/drawing/2014/main" id="{79172331-E988-866F-2967-F8EAAA7DDD65}"/>
                  </a:ext>
                </a:extLst>
              </p:cNvPr>
              <p:cNvGrpSpPr/>
              <p:nvPr/>
            </p:nvGrpSpPr>
            <p:grpSpPr>
              <a:xfrm>
                <a:off x="3441415" y="3216242"/>
                <a:ext cx="5627372" cy="2293418"/>
                <a:chOff x="2928513" y="1318257"/>
                <a:chExt cx="5627372" cy="229341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v1">
                      <a:extLst>
                        <a:ext uri="{FF2B5EF4-FFF2-40B4-BE49-F238E27FC236}">
                          <a16:creationId xmlns:a16="http://schemas.microsoft.com/office/drawing/2014/main" id="{48140011-431F-D154-498C-9527BC0FCD3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28513" y="1455211"/>
                      <a:ext cx="492507" cy="49244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sv-SE" sz="3200" dirty="0"/>
                    </a:p>
                  </p:txBody>
                </p:sp>
              </mc:Choice>
              <mc:Fallback xmlns="">
                <p:sp>
                  <p:nvSpPr>
                    <p:cNvPr id="34" name="v1">
                      <a:extLst>
                        <a:ext uri="{FF2B5EF4-FFF2-40B4-BE49-F238E27FC236}">
                          <a16:creationId xmlns:a16="http://schemas.microsoft.com/office/drawing/2014/main" id="{3ED1A384-E1BC-418C-92DD-8B37E8C8371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28513" y="1455211"/>
                      <a:ext cx="492507" cy="492443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v4">
                      <a:extLst>
                        <a:ext uri="{FF2B5EF4-FFF2-40B4-BE49-F238E27FC236}">
                          <a16:creationId xmlns:a16="http://schemas.microsoft.com/office/drawing/2014/main" id="{7E616EBA-B073-D5BC-0A22-94150F9E366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42466" y="2902912"/>
                      <a:ext cx="484427" cy="49244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sv-SE" sz="3200" dirty="0"/>
                    </a:p>
                  </p:txBody>
                </p:sp>
              </mc:Choice>
              <mc:Fallback xmlns="">
                <p:sp>
                  <p:nvSpPr>
                    <p:cNvPr id="139" name="v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42466" y="2902912"/>
                      <a:ext cx="484427" cy="492443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v-S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v5">
                      <a:extLst>
                        <a:ext uri="{FF2B5EF4-FFF2-40B4-BE49-F238E27FC236}">
                          <a16:creationId xmlns:a16="http://schemas.microsoft.com/office/drawing/2014/main" id="{2E901B2D-4397-C688-9B4F-6AA80DA910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09646" y="3119232"/>
                      <a:ext cx="501997" cy="49244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sv-SE" sz="3200" dirty="0"/>
                    </a:p>
                  </p:txBody>
                </p:sp>
              </mc:Choice>
              <mc:Fallback xmlns="">
                <p:sp>
                  <p:nvSpPr>
                    <p:cNvPr id="140" name="v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09646" y="3119232"/>
                      <a:ext cx="501997" cy="492443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v-S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v3">
                      <a:extLst>
                        <a:ext uri="{FF2B5EF4-FFF2-40B4-BE49-F238E27FC236}">
                          <a16:creationId xmlns:a16="http://schemas.microsoft.com/office/drawing/2014/main" id="{64F814B8-4754-CDC0-9087-20DD973FAA4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44429" y="2176874"/>
                      <a:ext cx="501997" cy="49244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sv-SE" sz="3200" dirty="0"/>
                    </a:p>
                  </p:txBody>
                </p:sp>
              </mc:Choice>
              <mc:Fallback xmlns="">
                <p:sp>
                  <p:nvSpPr>
                    <p:cNvPr id="141" name="v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44429" y="2176874"/>
                      <a:ext cx="501997" cy="492443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v-S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v2">
                      <a:extLst>
                        <a:ext uri="{FF2B5EF4-FFF2-40B4-BE49-F238E27FC236}">
                          <a16:creationId xmlns:a16="http://schemas.microsoft.com/office/drawing/2014/main" id="{2D93A6AA-BDFE-3186-6548-4E8C4194EF4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44429" y="1318257"/>
                      <a:ext cx="501997" cy="49244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sv-SE" sz="3200" dirty="0"/>
                    </a:p>
                  </p:txBody>
                </p:sp>
              </mc:Choice>
              <mc:Fallback xmlns="">
                <p:sp>
                  <p:nvSpPr>
                    <p:cNvPr id="61" name="v2">
                      <a:extLst>
                        <a:ext uri="{FF2B5EF4-FFF2-40B4-BE49-F238E27FC236}">
                          <a16:creationId xmlns:a16="http://schemas.microsoft.com/office/drawing/2014/main" xmlns:a14="http://schemas.microsoft.com/office/drawing/2010/main" xmlns="" id="{D89D339D-411C-463B-AF40-54AFD75BF86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44429" y="1318257"/>
                      <a:ext cx="501997" cy="492443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v-S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v6">
                      <a:extLst>
                        <a:ext uri="{FF2B5EF4-FFF2-40B4-BE49-F238E27FC236}">
                          <a16:creationId xmlns:a16="http://schemas.microsoft.com/office/drawing/2014/main" id="{33047E0A-0BF9-7FA1-2B34-DDF2BDC22D8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053889" y="1441488"/>
                      <a:ext cx="501996" cy="49244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sv-SE" sz="3200" dirty="0"/>
                    </a:p>
                  </p:txBody>
                </p:sp>
              </mc:Choice>
              <mc:Fallback xmlns="">
                <p:sp>
                  <p:nvSpPr>
                    <p:cNvPr id="39" name="v6">
                      <a:extLst>
                        <a:ext uri="{FF2B5EF4-FFF2-40B4-BE49-F238E27FC236}">
                          <a16:creationId xmlns:a16="http://schemas.microsoft.com/office/drawing/2014/main" id="{6EE49AF8-489E-42F7-B2C6-86236738FEC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53889" y="1441488"/>
                      <a:ext cx="501996" cy="492443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4" name="E">
                <a:extLst>
                  <a:ext uri="{FF2B5EF4-FFF2-40B4-BE49-F238E27FC236}">
                    <a16:creationId xmlns:a16="http://schemas.microsoft.com/office/drawing/2014/main" id="{F3686C89-F843-F2AC-2BC6-28EA704D3409}"/>
                  </a:ext>
                </a:extLst>
              </p:cNvPr>
              <p:cNvSpPr txBox="1"/>
              <p:nvPr/>
            </p:nvSpPr>
            <p:spPr>
              <a:xfrm>
                <a:off x="3075291" y="5074355"/>
                <a:ext cx="71515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4000" dirty="0"/>
                  <a:t>E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AE3F2F0-3F44-2981-F762-91A2F30CC6DF}"/>
                  </a:ext>
                </a:extLst>
              </p:cNvPr>
              <p:cNvSpPr txBox="1"/>
              <p:nvPr/>
            </p:nvSpPr>
            <p:spPr>
              <a:xfrm>
                <a:off x="1268155" y="1078133"/>
                <a:ext cx="2215478" cy="1846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sub>
                      </m:sSub>
                    </m:oMath>
                  </m:oMathPara>
                </a14:m>
                <a:br>
                  <a:rPr lang="en-GB" sz="2400" b="0" dirty="0"/>
                </a:br>
                <a:endParaRPr lang="en-GB" sz="2400" b="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AE3F2F0-3F44-2981-F762-91A2F30CC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155" y="1078133"/>
                <a:ext cx="2215478" cy="1846724"/>
              </a:xfrm>
              <a:prstGeom prst="rect">
                <a:avLst/>
              </a:prstGeom>
              <a:blipFill>
                <a:blip r:embed="rId8"/>
                <a:stretch>
                  <a:fillRect l="-2755" r="-826" b="-1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A61F357-183E-8347-66DF-C7244F203D9F}"/>
                  </a:ext>
                </a:extLst>
              </p:cNvPr>
              <p:cNvSpPr txBox="1"/>
              <p:nvPr/>
            </p:nvSpPr>
            <p:spPr>
              <a:xfrm>
                <a:off x="3133836" y="3052999"/>
                <a:ext cx="1964512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A61F357-183E-8347-66DF-C7244F203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836" y="3052999"/>
                <a:ext cx="1964512" cy="1477328"/>
              </a:xfrm>
              <a:prstGeom prst="rect">
                <a:avLst/>
              </a:prstGeom>
              <a:blipFill>
                <a:blip r:embed="rId9"/>
                <a:stretch>
                  <a:fillRect l="-3106" r="-932" b="-28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3A84658-3FBB-CEC8-B843-6CCED0A756D8}"/>
                  </a:ext>
                </a:extLst>
              </p:cNvPr>
              <p:cNvSpPr txBox="1"/>
              <p:nvPr/>
            </p:nvSpPr>
            <p:spPr>
              <a:xfrm>
                <a:off x="4908788" y="4784750"/>
                <a:ext cx="1204753" cy="1846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br>
                  <a:rPr lang="en-GB" sz="2400" b="0" i="1" dirty="0">
                    <a:latin typeface="Cambria Math" panose="02040503050406030204" pitchFamily="18" charset="0"/>
                  </a:rPr>
                </a:br>
                <a:endParaRPr lang="en-GB" sz="2400" b="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3A84658-3FBB-CEC8-B843-6CCED0A75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788" y="4784750"/>
                <a:ext cx="1204753" cy="1846724"/>
              </a:xfrm>
              <a:prstGeom prst="rect">
                <a:avLst/>
              </a:prstGeom>
              <a:blipFill>
                <a:blip r:embed="rId10"/>
                <a:stretch>
                  <a:fillRect l="-4040" b="-26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C3A6AAD-F010-E953-8CE2-5A1E161DDAA8}"/>
                  </a:ext>
                </a:extLst>
              </p:cNvPr>
              <p:cNvSpPr txBox="1"/>
              <p:nvPr/>
            </p:nvSpPr>
            <p:spPr>
              <a:xfrm>
                <a:off x="6344699" y="4784750"/>
                <a:ext cx="1165575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C3A6AAD-F010-E953-8CE2-5A1E161DD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699" y="4784750"/>
                <a:ext cx="1165575" cy="1477328"/>
              </a:xfrm>
              <a:prstGeom prst="rect">
                <a:avLst/>
              </a:prstGeom>
              <a:blipFill>
                <a:blip r:embed="rId11"/>
                <a:stretch>
                  <a:fillRect l="-6283" r="-2094" b="-28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7A94A927-0F9D-F3D1-2869-068BDAEF9B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67419" y="4320724"/>
            <a:ext cx="3081794" cy="24896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8F0EE6C-DB6A-9B1F-C069-DCC5649D3F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95007" y="2902487"/>
            <a:ext cx="2284035" cy="152680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AB08A13-8ECB-FEC3-6AB2-C4AAA5966F4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87224" y="912316"/>
            <a:ext cx="3409877" cy="182276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E8D3B90-4B34-C653-66E4-DA92E7F3BDFB}"/>
              </a:ext>
            </a:extLst>
          </p:cNvPr>
          <p:cNvSpPr txBox="1"/>
          <p:nvPr/>
        </p:nvSpPr>
        <p:spPr>
          <a:xfrm>
            <a:off x="222541" y="1567159"/>
            <a:ext cx="918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EMU</a:t>
            </a:r>
          </a:p>
          <a:p>
            <a:r>
              <a:rPr lang="en-GB" sz="2400" dirty="0"/>
              <a:t>size 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089D48B-E245-E9EC-E38B-25E38F3F7004}"/>
              </a:ext>
            </a:extLst>
          </p:cNvPr>
          <p:cNvSpPr txBox="1"/>
          <p:nvPr/>
        </p:nvSpPr>
        <p:spPr>
          <a:xfrm>
            <a:off x="2013308" y="3388031"/>
            <a:ext cx="918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EMU</a:t>
            </a:r>
          </a:p>
          <a:p>
            <a:r>
              <a:rPr lang="en-GB" sz="2400" dirty="0"/>
              <a:t>size 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8AF8D96-96D7-394F-7254-825B4AD22ED9}"/>
              </a:ext>
            </a:extLst>
          </p:cNvPr>
          <p:cNvSpPr txBox="1"/>
          <p:nvPr/>
        </p:nvSpPr>
        <p:spPr>
          <a:xfrm>
            <a:off x="3656759" y="5292613"/>
            <a:ext cx="918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EMU</a:t>
            </a:r>
          </a:p>
          <a:p>
            <a:r>
              <a:rPr lang="en-GB" sz="2400" dirty="0"/>
              <a:t>size 1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45E95D6-8675-A327-8046-1FDA3FB8C5E1}"/>
              </a:ext>
            </a:extLst>
          </p:cNvPr>
          <p:cNvGrpSpPr/>
          <p:nvPr/>
        </p:nvGrpSpPr>
        <p:grpSpPr>
          <a:xfrm>
            <a:off x="7173825" y="1241143"/>
            <a:ext cx="5095433" cy="1739821"/>
            <a:chOff x="1920823" y="2966148"/>
            <a:chExt cx="8442565" cy="4134870"/>
          </a:xfrm>
        </p:grpSpPr>
        <p:grpSp>
          <p:nvGrpSpPr>
            <p:cNvPr id="44" name="Flux arrows">
              <a:extLst>
                <a:ext uri="{FF2B5EF4-FFF2-40B4-BE49-F238E27FC236}">
                  <a16:creationId xmlns:a16="http://schemas.microsoft.com/office/drawing/2014/main" id="{5D447E51-9489-0F5F-6288-7D0846F572AF}"/>
                </a:ext>
              </a:extLst>
            </p:cNvPr>
            <p:cNvGrpSpPr/>
            <p:nvPr/>
          </p:nvGrpSpPr>
          <p:grpSpPr>
            <a:xfrm>
              <a:off x="2677570" y="2966148"/>
              <a:ext cx="6976497" cy="3860403"/>
              <a:chOff x="2164668" y="1068163"/>
              <a:chExt cx="6976497" cy="3860403"/>
            </a:xfrm>
          </p:grpSpPr>
          <p:cxnSp>
            <p:nvCxnSpPr>
              <p:cNvPr id="61" name="A --&gt; B">
                <a:extLst>
                  <a:ext uri="{FF2B5EF4-FFF2-40B4-BE49-F238E27FC236}">
                    <a16:creationId xmlns:a16="http://schemas.microsoft.com/office/drawing/2014/main" id="{D4578D53-C654-83F2-3EFF-EDE9367FF31E}"/>
                  </a:ext>
                </a:extLst>
              </p:cNvPr>
              <p:cNvCxnSpPr/>
              <p:nvPr/>
            </p:nvCxnSpPr>
            <p:spPr>
              <a:xfrm flipV="1">
                <a:off x="2164668" y="2058819"/>
                <a:ext cx="1909199" cy="13097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2" name="B --&gt; C+E">
                <a:extLst>
                  <a:ext uri="{FF2B5EF4-FFF2-40B4-BE49-F238E27FC236}">
                    <a16:creationId xmlns:a16="http://schemas.microsoft.com/office/drawing/2014/main" id="{AC108F15-60BA-C191-ABFE-11F3FE8846CE}"/>
                  </a:ext>
                </a:extLst>
              </p:cNvPr>
              <p:cNvGrpSpPr/>
              <p:nvPr/>
            </p:nvGrpSpPr>
            <p:grpSpPr>
              <a:xfrm>
                <a:off x="3186322" y="2415897"/>
                <a:ext cx="1129967" cy="1898512"/>
                <a:chOff x="3186322" y="2415897"/>
                <a:chExt cx="1129967" cy="1898512"/>
              </a:xfrm>
            </p:grpSpPr>
            <p:cxnSp>
              <p:nvCxnSpPr>
                <p:cNvPr id="71" name="Straight Arrow Connector 70">
                  <a:extLst>
                    <a:ext uri="{FF2B5EF4-FFF2-40B4-BE49-F238E27FC236}">
                      <a16:creationId xmlns:a16="http://schemas.microsoft.com/office/drawing/2014/main" id="{F722DCD7-BEE7-2D6D-534F-B7137F07C460}"/>
                    </a:ext>
                  </a:extLst>
                </p:cNvPr>
                <p:cNvCxnSpPr/>
                <p:nvPr/>
              </p:nvCxnSpPr>
              <p:spPr>
                <a:xfrm>
                  <a:off x="4291361" y="2415897"/>
                  <a:ext cx="24928" cy="1898512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Curved Connector 15">
                  <a:extLst>
                    <a:ext uri="{FF2B5EF4-FFF2-40B4-BE49-F238E27FC236}">
                      <a16:creationId xmlns:a16="http://schemas.microsoft.com/office/drawing/2014/main" id="{66FA4716-4292-1A76-8D46-1D6C7D1177DF}"/>
                    </a:ext>
                  </a:extLst>
                </p:cNvPr>
                <p:cNvCxnSpPr/>
                <p:nvPr/>
              </p:nvCxnSpPr>
              <p:spPr>
                <a:xfrm rot="5400000">
                  <a:off x="3179144" y="2423076"/>
                  <a:ext cx="1119396" cy="1105039"/>
                </a:xfrm>
                <a:prstGeom prst="curvedConnector2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B+C--&gt;D+E">
                <a:extLst>
                  <a:ext uri="{FF2B5EF4-FFF2-40B4-BE49-F238E27FC236}">
                    <a16:creationId xmlns:a16="http://schemas.microsoft.com/office/drawing/2014/main" id="{B034067E-1656-AB88-CFC8-E061BBB170C3}"/>
                  </a:ext>
                </a:extLst>
              </p:cNvPr>
              <p:cNvGrpSpPr/>
              <p:nvPr/>
            </p:nvGrpSpPr>
            <p:grpSpPr>
              <a:xfrm>
                <a:off x="4598256" y="1068163"/>
                <a:ext cx="2673586" cy="3860403"/>
                <a:chOff x="4598256" y="1068163"/>
                <a:chExt cx="2673586" cy="3860403"/>
              </a:xfrm>
            </p:grpSpPr>
            <p:cxnSp>
              <p:nvCxnSpPr>
                <p:cNvPr id="67" name="Straight Arrow Connector 66">
                  <a:extLst>
                    <a:ext uri="{FF2B5EF4-FFF2-40B4-BE49-F238E27FC236}">
                      <a16:creationId xmlns:a16="http://schemas.microsoft.com/office/drawing/2014/main" id="{51D6189F-DB9F-9EDC-9620-0DC4DEE21EAF}"/>
                    </a:ext>
                  </a:extLst>
                </p:cNvPr>
                <p:cNvCxnSpPr/>
                <p:nvPr/>
              </p:nvCxnSpPr>
              <p:spPr>
                <a:xfrm flipV="1">
                  <a:off x="4739885" y="2343150"/>
                  <a:ext cx="2217652" cy="2077968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27F4195F-6456-D320-4AF0-6F0CDAD688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03479" y="3651824"/>
                  <a:ext cx="0" cy="516950"/>
                </a:xfrm>
                <a:prstGeom prst="straightConnector1">
                  <a:avLst/>
                </a:prstGeom>
                <a:ln w="6032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9" name="Arc 68">
                  <a:extLst>
                    <a:ext uri="{FF2B5EF4-FFF2-40B4-BE49-F238E27FC236}">
                      <a16:creationId xmlns:a16="http://schemas.microsoft.com/office/drawing/2014/main" id="{F41D3E83-6F06-E9D4-5F26-2C3F9506941A}"/>
                    </a:ext>
                  </a:extLst>
                </p:cNvPr>
                <p:cNvSpPr/>
                <p:nvPr/>
              </p:nvSpPr>
              <p:spPr>
                <a:xfrm rot="9811380">
                  <a:off x="4598256" y="1068163"/>
                  <a:ext cx="2261837" cy="2236815"/>
                </a:xfrm>
                <a:prstGeom prst="arc">
                  <a:avLst>
                    <a:gd name="adj1" fmla="val 15669294"/>
                    <a:gd name="adj2" fmla="val 480222"/>
                  </a:avLst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70" name="Arc 69">
                  <a:extLst>
                    <a:ext uri="{FF2B5EF4-FFF2-40B4-BE49-F238E27FC236}">
                      <a16:creationId xmlns:a16="http://schemas.microsoft.com/office/drawing/2014/main" id="{1AD21792-9152-260F-B513-DE240CF61BA9}"/>
                    </a:ext>
                  </a:extLst>
                </p:cNvPr>
                <p:cNvSpPr/>
                <p:nvPr/>
              </p:nvSpPr>
              <p:spPr>
                <a:xfrm rot="19487608">
                  <a:off x="5452566" y="3090242"/>
                  <a:ext cx="1819276" cy="1838324"/>
                </a:xfrm>
                <a:prstGeom prst="arc">
                  <a:avLst>
                    <a:gd name="adj1" fmla="val 16200000"/>
                    <a:gd name="adj2" fmla="val 1136790"/>
                  </a:avLst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cxnSp>
            <p:nvCxnSpPr>
              <p:cNvPr id="64" name="B--&gt;D">
                <a:extLst>
                  <a:ext uri="{FF2B5EF4-FFF2-40B4-BE49-F238E27FC236}">
                    <a16:creationId xmlns:a16="http://schemas.microsoft.com/office/drawing/2014/main" id="{800C2FD0-F5AD-5549-0545-C1EDE6CA3D35}"/>
                  </a:ext>
                </a:extLst>
              </p:cNvPr>
              <p:cNvCxnSpPr/>
              <p:nvPr/>
            </p:nvCxnSpPr>
            <p:spPr>
              <a:xfrm>
                <a:off x="4848225" y="1947654"/>
                <a:ext cx="197337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D--&gt;B">
                <a:extLst>
                  <a:ext uri="{FF2B5EF4-FFF2-40B4-BE49-F238E27FC236}">
                    <a16:creationId xmlns:a16="http://schemas.microsoft.com/office/drawing/2014/main" id="{273B6006-7702-0485-B409-A660FDA7C07C}"/>
                  </a:ext>
                </a:extLst>
              </p:cNvPr>
              <p:cNvCxnSpPr/>
              <p:nvPr/>
            </p:nvCxnSpPr>
            <p:spPr>
              <a:xfrm flipH="1">
                <a:off x="4848225" y="2210901"/>
                <a:ext cx="1973372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D--&gt;F">
                <a:extLst>
                  <a:ext uri="{FF2B5EF4-FFF2-40B4-BE49-F238E27FC236}">
                    <a16:creationId xmlns:a16="http://schemas.microsoft.com/office/drawing/2014/main" id="{6008DCF2-A1EE-9F33-5C4F-7548CC62B6CD}"/>
                  </a:ext>
                </a:extLst>
              </p:cNvPr>
              <p:cNvCxnSpPr/>
              <p:nvPr/>
            </p:nvCxnSpPr>
            <p:spPr>
              <a:xfrm>
                <a:off x="7468609" y="2070892"/>
                <a:ext cx="1672556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E119531-BEAD-6FEF-32C2-AFE47DD0717A}"/>
                </a:ext>
              </a:extLst>
            </p:cNvPr>
            <p:cNvGrpSpPr/>
            <p:nvPr/>
          </p:nvGrpSpPr>
          <p:grpSpPr>
            <a:xfrm>
              <a:off x="1920823" y="2973077"/>
              <a:ext cx="8442565" cy="4127941"/>
              <a:chOff x="1920823" y="2973077"/>
              <a:chExt cx="8442565" cy="4127941"/>
            </a:xfrm>
          </p:grpSpPr>
          <p:sp>
            <p:nvSpPr>
              <p:cNvPr id="46" name="A">
                <a:extLst>
                  <a:ext uri="{FF2B5EF4-FFF2-40B4-BE49-F238E27FC236}">
                    <a16:creationId xmlns:a16="http://schemas.microsoft.com/office/drawing/2014/main" id="{35AC6BE4-0B3B-373E-9DA4-75446F47E924}"/>
                  </a:ext>
                </a:extLst>
              </p:cNvPr>
              <p:cNvSpPr txBox="1"/>
              <p:nvPr/>
            </p:nvSpPr>
            <p:spPr>
              <a:xfrm>
                <a:off x="1920823" y="3454416"/>
                <a:ext cx="832378" cy="95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/>
                  <a:t>A</a:t>
                </a:r>
              </a:p>
            </p:txBody>
          </p:sp>
          <p:sp>
            <p:nvSpPr>
              <p:cNvPr id="47" name="B">
                <a:extLst>
                  <a:ext uri="{FF2B5EF4-FFF2-40B4-BE49-F238E27FC236}">
                    <a16:creationId xmlns:a16="http://schemas.microsoft.com/office/drawing/2014/main" id="{37B3D6C3-1887-DF41-7A3F-2BE520274E83}"/>
                  </a:ext>
                </a:extLst>
              </p:cNvPr>
              <p:cNvSpPr txBox="1"/>
              <p:nvPr/>
            </p:nvSpPr>
            <p:spPr>
              <a:xfrm>
                <a:off x="4516087" y="3484680"/>
                <a:ext cx="832378" cy="95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/>
                  <a:t>B</a:t>
                </a:r>
              </a:p>
            </p:txBody>
          </p:sp>
          <p:sp>
            <p:nvSpPr>
              <p:cNvPr id="48" name="D">
                <a:extLst>
                  <a:ext uri="{FF2B5EF4-FFF2-40B4-BE49-F238E27FC236}">
                    <a16:creationId xmlns:a16="http://schemas.microsoft.com/office/drawing/2014/main" id="{1683BE99-A7D1-CFA7-93CB-BDF1A911DEFD}"/>
                  </a:ext>
                </a:extLst>
              </p:cNvPr>
              <p:cNvSpPr txBox="1"/>
              <p:nvPr/>
            </p:nvSpPr>
            <p:spPr>
              <a:xfrm>
                <a:off x="7282917" y="3474717"/>
                <a:ext cx="832378" cy="95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/>
                  <a:t>D</a:t>
                </a:r>
              </a:p>
            </p:txBody>
          </p:sp>
          <p:sp>
            <p:nvSpPr>
              <p:cNvPr id="49" name="F">
                <a:extLst>
                  <a:ext uri="{FF2B5EF4-FFF2-40B4-BE49-F238E27FC236}">
                    <a16:creationId xmlns:a16="http://schemas.microsoft.com/office/drawing/2014/main" id="{BD429F92-9768-BC26-8C43-F081EDC25B3D}"/>
                  </a:ext>
                </a:extLst>
              </p:cNvPr>
              <p:cNvSpPr txBox="1"/>
              <p:nvPr/>
            </p:nvSpPr>
            <p:spPr>
              <a:xfrm>
                <a:off x="9531010" y="3454416"/>
                <a:ext cx="832378" cy="95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/>
                  <a:t>F</a:t>
                </a:r>
              </a:p>
            </p:txBody>
          </p:sp>
          <p:sp>
            <p:nvSpPr>
              <p:cNvPr id="50" name="E">
                <a:extLst>
                  <a:ext uri="{FF2B5EF4-FFF2-40B4-BE49-F238E27FC236}">
                    <a16:creationId xmlns:a16="http://schemas.microsoft.com/office/drawing/2014/main" id="{9C37FEEB-B42B-C02E-3C9B-879A7A670CD4}"/>
                  </a:ext>
                </a:extLst>
              </p:cNvPr>
              <p:cNvSpPr txBox="1"/>
              <p:nvPr/>
            </p:nvSpPr>
            <p:spPr>
              <a:xfrm>
                <a:off x="7358804" y="6120862"/>
                <a:ext cx="715153" cy="95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/>
                  <a:t>E</a:t>
                </a:r>
              </a:p>
            </p:txBody>
          </p:sp>
          <p:sp>
            <p:nvSpPr>
              <p:cNvPr id="51" name="x2">
                <a:extLst>
                  <a:ext uri="{FF2B5EF4-FFF2-40B4-BE49-F238E27FC236}">
                    <a16:creationId xmlns:a16="http://schemas.microsoft.com/office/drawing/2014/main" id="{A5FD372C-F01A-F546-C81B-6AA9A27D3C19}"/>
                  </a:ext>
                </a:extLst>
              </p:cNvPr>
              <p:cNvSpPr txBox="1"/>
              <p:nvPr/>
            </p:nvSpPr>
            <p:spPr>
              <a:xfrm>
                <a:off x="6913605" y="6150114"/>
                <a:ext cx="844148" cy="95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/>
                  <a:t>2x</a:t>
                </a:r>
              </a:p>
            </p:txBody>
          </p:sp>
          <p:sp>
            <p:nvSpPr>
              <p:cNvPr id="52" name="C">
                <a:extLst>
                  <a:ext uri="{FF2B5EF4-FFF2-40B4-BE49-F238E27FC236}">
                    <a16:creationId xmlns:a16="http://schemas.microsoft.com/office/drawing/2014/main" id="{5E297BC5-EA33-8A37-36D0-D9707F8FE13F}"/>
                  </a:ext>
                </a:extLst>
              </p:cNvPr>
              <p:cNvSpPr txBox="1"/>
              <p:nvPr/>
            </p:nvSpPr>
            <p:spPr>
              <a:xfrm>
                <a:off x="4400537" y="6131204"/>
                <a:ext cx="832378" cy="95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/>
                  <a:t>C</a:t>
                </a:r>
              </a:p>
            </p:txBody>
          </p:sp>
          <p:grpSp>
            <p:nvGrpSpPr>
              <p:cNvPr id="53" name="Fluxes">
                <a:extLst>
                  <a:ext uri="{FF2B5EF4-FFF2-40B4-BE49-F238E27FC236}">
                    <a16:creationId xmlns:a16="http://schemas.microsoft.com/office/drawing/2014/main" id="{E5C8D07A-368C-42E7-4ABA-EC10D97180FC}"/>
                  </a:ext>
                </a:extLst>
              </p:cNvPr>
              <p:cNvGrpSpPr/>
              <p:nvPr/>
            </p:nvGrpSpPr>
            <p:grpSpPr>
              <a:xfrm>
                <a:off x="3371324" y="2973077"/>
                <a:ext cx="5594319" cy="2702459"/>
                <a:chOff x="2858422" y="1075092"/>
                <a:chExt cx="5594319" cy="270245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v1">
                      <a:extLst>
                        <a:ext uri="{FF2B5EF4-FFF2-40B4-BE49-F238E27FC236}">
                          <a16:creationId xmlns:a16="http://schemas.microsoft.com/office/drawing/2014/main" id="{C9517FEB-9DE5-4536-9669-EC38D235786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58422" y="1212046"/>
                      <a:ext cx="460126" cy="65831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sv-SE" dirty="0"/>
                    </a:p>
                  </p:txBody>
                </p:sp>
              </mc:Choice>
              <mc:Fallback xmlns="">
                <p:sp>
                  <p:nvSpPr>
                    <p:cNvPr id="28" name="v1">
                      <a:extLst>
                        <a:ext uri="{FF2B5EF4-FFF2-40B4-BE49-F238E27FC236}">
                          <a16:creationId xmlns:a16="http://schemas.microsoft.com/office/drawing/2014/main" id="{A838AD69-7813-4B83-AABE-387EF10F434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58422" y="1212046"/>
                      <a:ext cx="460126" cy="658318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l="-13043" r="-8696" b="-1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v4">
                      <a:extLst>
                        <a:ext uri="{FF2B5EF4-FFF2-40B4-BE49-F238E27FC236}">
                          <a16:creationId xmlns:a16="http://schemas.microsoft.com/office/drawing/2014/main" id="{1EC0A58A-6152-77F7-F2AD-3988BB20D92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42465" y="2902912"/>
                      <a:ext cx="452582" cy="65831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sv-SE" dirty="0"/>
                    </a:p>
                  </p:txBody>
                </p:sp>
              </mc:Choice>
              <mc:Fallback xmlns="">
                <p:sp>
                  <p:nvSpPr>
                    <p:cNvPr id="29" name="v4">
                      <a:extLst>
                        <a:ext uri="{FF2B5EF4-FFF2-40B4-BE49-F238E27FC236}">
                          <a16:creationId xmlns:a16="http://schemas.microsoft.com/office/drawing/2014/main" id="{433034EA-184A-459B-9079-010EF84DC2B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42465" y="2902912"/>
                      <a:ext cx="452582" cy="658318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l="-11111" r="-11111" b="-152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v5">
                      <a:extLst>
                        <a:ext uri="{FF2B5EF4-FFF2-40B4-BE49-F238E27FC236}">
                          <a16:creationId xmlns:a16="http://schemas.microsoft.com/office/drawing/2014/main" id="{4755442F-1C75-AD7F-1DE3-F7867B93080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09647" y="3119233"/>
                      <a:ext cx="468943" cy="65831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sv-SE" dirty="0"/>
                    </a:p>
                  </p:txBody>
                </p:sp>
              </mc:Choice>
              <mc:Fallback xmlns="">
                <p:sp>
                  <p:nvSpPr>
                    <p:cNvPr id="30" name="v5">
                      <a:extLst>
                        <a:ext uri="{FF2B5EF4-FFF2-40B4-BE49-F238E27FC236}">
                          <a16:creationId xmlns:a16="http://schemas.microsoft.com/office/drawing/2014/main" id="{6051D4B0-FEC0-4F24-9D7C-C716081C694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09647" y="3119233"/>
                      <a:ext cx="468943" cy="658318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l="-12766" r="-8511" b="-152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v3">
                      <a:extLst>
                        <a:ext uri="{FF2B5EF4-FFF2-40B4-BE49-F238E27FC236}">
                          <a16:creationId xmlns:a16="http://schemas.microsoft.com/office/drawing/2014/main" id="{E8757BB3-8A33-9EA9-F28B-FFE2C5051E5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64620" y="2217565"/>
                      <a:ext cx="468943" cy="65831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sv-SE" dirty="0"/>
                    </a:p>
                  </p:txBody>
                </p:sp>
              </mc:Choice>
              <mc:Fallback xmlns="">
                <p:sp>
                  <p:nvSpPr>
                    <p:cNvPr id="31" name="v3">
                      <a:extLst>
                        <a:ext uri="{FF2B5EF4-FFF2-40B4-BE49-F238E27FC236}">
                          <a16:creationId xmlns:a16="http://schemas.microsoft.com/office/drawing/2014/main" id="{BC0FD80D-F7CA-44FE-9E31-207B4622B62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64620" y="2217565"/>
                      <a:ext cx="468943" cy="658318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l="-12766" r="-8511" b="-1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v2">
                      <a:extLst>
                        <a:ext uri="{FF2B5EF4-FFF2-40B4-BE49-F238E27FC236}">
                          <a16:creationId xmlns:a16="http://schemas.microsoft.com/office/drawing/2014/main" id="{CDE39B55-43EE-2B00-14C8-1CA3114B6C8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74338" y="1075092"/>
                      <a:ext cx="468943" cy="65831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sv-SE" dirty="0"/>
                    </a:p>
                  </p:txBody>
                </p:sp>
              </mc:Choice>
              <mc:Fallback xmlns="">
                <p:sp>
                  <p:nvSpPr>
                    <p:cNvPr id="32" name="v2">
                      <a:extLst>
                        <a:ext uri="{FF2B5EF4-FFF2-40B4-BE49-F238E27FC236}">
                          <a16:creationId xmlns:a16="http://schemas.microsoft.com/office/drawing/2014/main" id="{716A05CD-60AE-4A28-8491-463BACC7D0D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74338" y="1075092"/>
                      <a:ext cx="468943" cy="658317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l="-12766" r="-8511" b="-152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v6">
                      <a:extLst>
                        <a:ext uri="{FF2B5EF4-FFF2-40B4-BE49-F238E27FC236}">
                          <a16:creationId xmlns:a16="http://schemas.microsoft.com/office/drawing/2014/main" id="{333E5A1A-C632-DA60-32AF-F4094D82C53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983798" y="1198321"/>
                      <a:ext cx="468943" cy="65831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sv-SE" dirty="0"/>
                    </a:p>
                  </p:txBody>
                </p:sp>
              </mc:Choice>
              <mc:Fallback xmlns="">
                <p:sp>
                  <p:nvSpPr>
                    <p:cNvPr id="33" name="v6">
                      <a:extLst>
                        <a:ext uri="{FF2B5EF4-FFF2-40B4-BE49-F238E27FC236}">
                          <a16:creationId xmlns:a16="http://schemas.microsoft.com/office/drawing/2014/main" id="{30BFC1BF-5E54-4720-BC7F-8E46CFE9F50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83798" y="1198321"/>
                      <a:ext cx="468943" cy="658318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l="-13043" r="-8696" b="-1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4" name="E">
                <a:extLst>
                  <a:ext uri="{FF2B5EF4-FFF2-40B4-BE49-F238E27FC236}">
                    <a16:creationId xmlns:a16="http://schemas.microsoft.com/office/drawing/2014/main" id="{F636B7DD-18FE-B33C-C67F-623FDD32596D}"/>
                  </a:ext>
                </a:extLst>
              </p:cNvPr>
              <p:cNvSpPr txBox="1"/>
              <p:nvPr/>
            </p:nvSpPr>
            <p:spPr>
              <a:xfrm>
                <a:off x="3075291" y="5074356"/>
                <a:ext cx="715153" cy="95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/>
                  <a:t>E</a:t>
                </a:r>
              </a:p>
            </p:txBody>
          </p:sp>
        </p:grp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B5DC86B1-5368-8A5A-E4E8-55AF28A911B1}"/>
              </a:ext>
            </a:extLst>
          </p:cNvPr>
          <p:cNvSpPr/>
          <p:nvPr/>
        </p:nvSpPr>
        <p:spPr>
          <a:xfrm>
            <a:off x="1268155" y="1078133"/>
            <a:ext cx="1741639" cy="37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1A73683-4F53-9355-BE33-161179E1368D}"/>
              </a:ext>
            </a:extLst>
          </p:cNvPr>
          <p:cNvSpPr/>
          <p:nvPr/>
        </p:nvSpPr>
        <p:spPr>
          <a:xfrm>
            <a:off x="1268155" y="1446591"/>
            <a:ext cx="1741639" cy="37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D283D97-CE67-C668-6D8F-E2BCA6B0FF64}"/>
              </a:ext>
            </a:extLst>
          </p:cNvPr>
          <p:cNvSpPr/>
          <p:nvPr/>
        </p:nvSpPr>
        <p:spPr>
          <a:xfrm>
            <a:off x="1142488" y="1893343"/>
            <a:ext cx="2271882" cy="37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2FF3949-6F6A-C31E-3943-5A2AFA961CAD}"/>
              </a:ext>
            </a:extLst>
          </p:cNvPr>
          <p:cNvSpPr/>
          <p:nvPr/>
        </p:nvSpPr>
        <p:spPr>
          <a:xfrm>
            <a:off x="1268155" y="2274959"/>
            <a:ext cx="1741639" cy="37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0E69555-BFE5-28BF-7E23-31077B982E9A}"/>
              </a:ext>
            </a:extLst>
          </p:cNvPr>
          <p:cNvSpPr/>
          <p:nvPr/>
        </p:nvSpPr>
        <p:spPr>
          <a:xfrm>
            <a:off x="1268155" y="2617239"/>
            <a:ext cx="1741639" cy="37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1F247C3-5B89-A595-9F0A-B6AC744DFBA6}"/>
              </a:ext>
            </a:extLst>
          </p:cNvPr>
          <p:cNvCxnSpPr>
            <a:cxnSpLocks/>
          </p:cNvCxnSpPr>
          <p:nvPr/>
        </p:nvCxnSpPr>
        <p:spPr>
          <a:xfrm>
            <a:off x="3145411" y="3477718"/>
            <a:ext cx="4713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EBE8820-73C9-318E-584F-FEA148209B5A}"/>
              </a:ext>
            </a:extLst>
          </p:cNvPr>
          <p:cNvCxnSpPr>
            <a:cxnSpLocks/>
          </p:cNvCxnSpPr>
          <p:nvPr/>
        </p:nvCxnSpPr>
        <p:spPr>
          <a:xfrm>
            <a:off x="4862659" y="5539940"/>
            <a:ext cx="4713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2A13071-38A3-50BD-F733-307B93B4ED21}"/>
              </a:ext>
            </a:extLst>
          </p:cNvPr>
          <p:cNvCxnSpPr>
            <a:cxnSpLocks/>
          </p:cNvCxnSpPr>
          <p:nvPr/>
        </p:nvCxnSpPr>
        <p:spPr>
          <a:xfrm>
            <a:off x="6270170" y="5181125"/>
            <a:ext cx="4713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Graphic 84" descr="Microscope with solid fill">
            <a:extLst>
              <a:ext uri="{FF2B5EF4-FFF2-40B4-BE49-F238E27FC236}">
                <a16:creationId xmlns:a16="http://schemas.microsoft.com/office/drawing/2014/main" id="{E787A61F-1ADA-343E-7D0B-CCBB14A41A0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383954" y="424924"/>
            <a:ext cx="914400" cy="914400"/>
          </a:xfrm>
          <a:prstGeom prst="rect">
            <a:avLst/>
          </a:prstGeom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4A4C790-317C-384E-B973-6E265829C606}"/>
              </a:ext>
            </a:extLst>
          </p:cNvPr>
          <p:cNvCxnSpPr>
            <a:cxnSpLocks/>
          </p:cNvCxnSpPr>
          <p:nvPr/>
        </p:nvCxnSpPr>
        <p:spPr>
          <a:xfrm>
            <a:off x="1245005" y="2575787"/>
            <a:ext cx="6416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54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40" grpId="0"/>
      <p:bldP spid="41" grpId="0"/>
      <p:bldP spid="42" grpId="0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B53CB0-E2E1-E2A0-EEA0-3572FB75DD91}"/>
              </a:ext>
            </a:extLst>
          </p:cNvPr>
          <p:cNvSpPr txBox="1"/>
          <p:nvPr/>
        </p:nvSpPr>
        <p:spPr>
          <a:xfrm>
            <a:off x="333375" y="142875"/>
            <a:ext cx="48519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+mj-lt"/>
              </a:rPr>
              <a:t>EMU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AE3F2F0-3F44-2981-F762-91A2F30CC6DF}"/>
                  </a:ext>
                </a:extLst>
              </p:cNvPr>
              <p:cNvSpPr txBox="1"/>
              <p:nvPr/>
            </p:nvSpPr>
            <p:spPr>
              <a:xfrm>
                <a:off x="1268155" y="1078133"/>
                <a:ext cx="2215478" cy="1846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sub>
                      </m:sSub>
                    </m:oMath>
                  </m:oMathPara>
                </a14:m>
                <a:br>
                  <a:rPr lang="en-GB" sz="2400" b="0" dirty="0"/>
                </a:br>
                <a:endParaRPr lang="en-GB" sz="2400" b="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AE3F2F0-3F44-2981-F762-91A2F30CC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155" y="1078133"/>
                <a:ext cx="2215478" cy="1846724"/>
              </a:xfrm>
              <a:prstGeom prst="rect">
                <a:avLst/>
              </a:prstGeom>
              <a:blipFill>
                <a:blip r:embed="rId2"/>
                <a:stretch>
                  <a:fillRect l="-2755" r="-826" b="-1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A61F357-183E-8347-66DF-C7244F203D9F}"/>
                  </a:ext>
                </a:extLst>
              </p:cNvPr>
              <p:cNvSpPr txBox="1"/>
              <p:nvPr/>
            </p:nvSpPr>
            <p:spPr>
              <a:xfrm>
                <a:off x="3133836" y="3052999"/>
                <a:ext cx="1964512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A61F357-183E-8347-66DF-C7244F203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836" y="3052999"/>
                <a:ext cx="1964512" cy="1477328"/>
              </a:xfrm>
              <a:prstGeom prst="rect">
                <a:avLst/>
              </a:prstGeom>
              <a:blipFill>
                <a:blip r:embed="rId3"/>
                <a:stretch>
                  <a:fillRect l="-3106" r="-932" b="-28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3A84658-3FBB-CEC8-B843-6CCED0A756D8}"/>
                  </a:ext>
                </a:extLst>
              </p:cNvPr>
              <p:cNvSpPr txBox="1"/>
              <p:nvPr/>
            </p:nvSpPr>
            <p:spPr>
              <a:xfrm>
                <a:off x="4908788" y="4784750"/>
                <a:ext cx="1204753" cy="1846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br>
                  <a:rPr lang="en-GB" sz="2400" b="0" i="1" dirty="0">
                    <a:latin typeface="Cambria Math" panose="02040503050406030204" pitchFamily="18" charset="0"/>
                  </a:rPr>
                </a:br>
                <a:endParaRPr lang="en-GB" sz="2400" b="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3A84658-3FBB-CEC8-B843-6CCED0A75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788" y="4784750"/>
                <a:ext cx="1204753" cy="1846724"/>
              </a:xfrm>
              <a:prstGeom prst="rect">
                <a:avLst/>
              </a:prstGeom>
              <a:blipFill>
                <a:blip r:embed="rId4"/>
                <a:stretch>
                  <a:fillRect l="-4040" b="-26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C3A6AAD-F010-E953-8CE2-5A1E161DDAA8}"/>
                  </a:ext>
                </a:extLst>
              </p:cNvPr>
              <p:cNvSpPr txBox="1"/>
              <p:nvPr/>
            </p:nvSpPr>
            <p:spPr>
              <a:xfrm>
                <a:off x="6344699" y="4784750"/>
                <a:ext cx="1165575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C3A6AAD-F010-E953-8CE2-5A1E161DD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699" y="4784750"/>
                <a:ext cx="1165575" cy="1477328"/>
              </a:xfrm>
              <a:prstGeom prst="rect">
                <a:avLst/>
              </a:prstGeom>
              <a:blipFill>
                <a:blip r:embed="rId5"/>
                <a:stretch>
                  <a:fillRect l="-6283" r="-2094" b="-28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7A94A927-0F9D-F3D1-2869-068BDAEF9B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7419" y="4320724"/>
            <a:ext cx="3081794" cy="24896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8F0EE6C-DB6A-9B1F-C069-DCC5649D3F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007" y="2902487"/>
            <a:ext cx="2284035" cy="152680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AB08A13-8ECB-FEC3-6AB2-C4AAA5966F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7224" y="912316"/>
            <a:ext cx="3409877" cy="182276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E8D3B90-4B34-C653-66E4-DA92E7F3BDFB}"/>
              </a:ext>
            </a:extLst>
          </p:cNvPr>
          <p:cNvSpPr txBox="1"/>
          <p:nvPr/>
        </p:nvSpPr>
        <p:spPr>
          <a:xfrm>
            <a:off x="222541" y="1567159"/>
            <a:ext cx="918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EMU</a:t>
            </a:r>
          </a:p>
          <a:p>
            <a:r>
              <a:rPr lang="en-GB" sz="2400" dirty="0"/>
              <a:t>size 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089D48B-E245-E9EC-E38B-25E38F3F7004}"/>
              </a:ext>
            </a:extLst>
          </p:cNvPr>
          <p:cNvSpPr txBox="1"/>
          <p:nvPr/>
        </p:nvSpPr>
        <p:spPr>
          <a:xfrm>
            <a:off x="2013308" y="3388031"/>
            <a:ext cx="918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EMU</a:t>
            </a:r>
          </a:p>
          <a:p>
            <a:r>
              <a:rPr lang="en-GB" sz="2400" dirty="0"/>
              <a:t>size 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8AF8D96-96D7-394F-7254-825B4AD22ED9}"/>
              </a:ext>
            </a:extLst>
          </p:cNvPr>
          <p:cNvSpPr txBox="1"/>
          <p:nvPr/>
        </p:nvSpPr>
        <p:spPr>
          <a:xfrm>
            <a:off x="3656759" y="5292613"/>
            <a:ext cx="918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EMU</a:t>
            </a:r>
          </a:p>
          <a:p>
            <a:r>
              <a:rPr lang="en-GB" sz="2400" dirty="0"/>
              <a:t>size 1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45E95D6-8675-A327-8046-1FDA3FB8C5E1}"/>
              </a:ext>
            </a:extLst>
          </p:cNvPr>
          <p:cNvGrpSpPr/>
          <p:nvPr/>
        </p:nvGrpSpPr>
        <p:grpSpPr>
          <a:xfrm>
            <a:off x="7173825" y="1241143"/>
            <a:ext cx="5095433" cy="1739821"/>
            <a:chOff x="1920823" y="2966148"/>
            <a:chExt cx="8442565" cy="4134870"/>
          </a:xfrm>
        </p:grpSpPr>
        <p:grpSp>
          <p:nvGrpSpPr>
            <p:cNvPr id="44" name="Flux arrows">
              <a:extLst>
                <a:ext uri="{FF2B5EF4-FFF2-40B4-BE49-F238E27FC236}">
                  <a16:creationId xmlns:a16="http://schemas.microsoft.com/office/drawing/2014/main" id="{5D447E51-9489-0F5F-6288-7D0846F572AF}"/>
                </a:ext>
              </a:extLst>
            </p:cNvPr>
            <p:cNvGrpSpPr/>
            <p:nvPr/>
          </p:nvGrpSpPr>
          <p:grpSpPr>
            <a:xfrm>
              <a:off x="2677570" y="2966148"/>
              <a:ext cx="6976497" cy="3860403"/>
              <a:chOff x="2164668" y="1068163"/>
              <a:chExt cx="6976497" cy="3860403"/>
            </a:xfrm>
          </p:grpSpPr>
          <p:cxnSp>
            <p:nvCxnSpPr>
              <p:cNvPr id="61" name="A --&gt; B">
                <a:extLst>
                  <a:ext uri="{FF2B5EF4-FFF2-40B4-BE49-F238E27FC236}">
                    <a16:creationId xmlns:a16="http://schemas.microsoft.com/office/drawing/2014/main" id="{D4578D53-C654-83F2-3EFF-EDE9367FF31E}"/>
                  </a:ext>
                </a:extLst>
              </p:cNvPr>
              <p:cNvCxnSpPr/>
              <p:nvPr/>
            </p:nvCxnSpPr>
            <p:spPr>
              <a:xfrm flipV="1">
                <a:off x="2164668" y="2058819"/>
                <a:ext cx="1909199" cy="13097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2" name="B --&gt; C+E">
                <a:extLst>
                  <a:ext uri="{FF2B5EF4-FFF2-40B4-BE49-F238E27FC236}">
                    <a16:creationId xmlns:a16="http://schemas.microsoft.com/office/drawing/2014/main" id="{AC108F15-60BA-C191-ABFE-11F3FE8846CE}"/>
                  </a:ext>
                </a:extLst>
              </p:cNvPr>
              <p:cNvGrpSpPr/>
              <p:nvPr/>
            </p:nvGrpSpPr>
            <p:grpSpPr>
              <a:xfrm>
                <a:off x="3186322" y="2415897"/>
                <a:ext cx="1129967" cy="1898512"/>
                <a:chOff x="3186322" y="2415897"/>
                <a:chExt cx="1129967" cy="1898512"/>
              </a:xfrm>
            </p:grpSpPr>
            <p:cxnSp>
              <p:nvCxnSpPr>
                <p:cNvPr id="71" name="Straight Arrow Connector 70">
                  <a:extLst>
                    <a:ext uri="{FF2B5EF4-FFF2-40B4-BE49-F238E27FC236}">
                      <a16:creationId xmlns:a16="http://schemas.microsoft.com/office/drawing/2014/main" id="{F722DCD7-BEE7-2D6D-534F-B7137F07C460}"/>
                    </a:ext>
                  </a:extLst>
                </p:cNvPr>
                <p:cNvCxnSpPr/>
                <p:nvPr/>
              </p:nvCxnSpPr>
              <p:spPr>
                <a:xfrm>
                  <a:off x="4291361" y="2415897"/>
                  <a:ext cx="24928" cy="1898512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Curved Connector 15">
                  <a:extLst>
                    <a:ext uri="{FF2B5EF4-FFF2-40B4-BE49-F238E27FC236}">
                      <a16:creationId xmlns:a16="http://schemas.microsoft.com/office/drawing/2014/main" id="{66FA4716-4292-1A76-8D46-1D6C7D1177DF}"/>
                    </a:ext>
                  </a:extLst>
                </p:cNvPr>
                <p:cNvCxnSpPr/>
                <p:nvPr/>
              </p:nvCxnSpPr>
              <p:spPr>
                <a:xfrm rot="5400000">
                  <a:off x="3179144" y="2423076"/>
                  <a:ext cx="1119396" cy="1105039"/>
                </a:xfrm>
                <a:prstGeom prst="curvedConnector2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B+C--&gt;D+E">
                <a:extLst>
                  <a:ext uri="{FF2B5EF4-FFF2-40B4-BE49-F238E27FC236}">
                    <a16:creationId xmlns:a16="http://schemas.microsoft.com/office/drawing/2014/main" id="{B034067E-1656-AB88-CFC8-E061BBB170C3}"/>
                  </a:ext>
                </a:extLst>
              </p:cNvPr>
              <p:cNvGrpSpPr/>
              <p:nvPr/>
            </p:nvGrpSpPr>
            <p:grpSpPr>
              <a:xfrm>
                <a:off x="4598256" y="1068163"/>
                <a:ext cx="2673586" cy="3860403"/>
                <a:chOff x="4598256" y="1068163"/>
                <a:chExt cx="2673586" cy="3860403"/>
              </a:xfrm>
            </p:grpSpPr>
            <p:cxnSp>
              <p:nvCxnSpPr>
                <p:cNvPr id="67" name="Straight Arrow Connector 66">
                  <a:extLst>
                    <a:ext uri="{FF2B5EF4-FFF2-40B4-BE49-F238E27FC236}">
                      <a16:creationId xmlns:a16="http://schemas.microsoft.com/office/drawing/2014/main" id="{51D6189F-DB9F-9EDC-9620-0DC4DEE21EAF}"/>
                    </a:ext>
                  </a:extLst>
                </p:cNvPr>
                <p:cNvCxnSpPr/>
                <p:nvPr/>
              </p:nvCxnSpPr>
              <p:spPr>
                <a:xfrm flipV="1">
                  <a:off x="4739885" y="2343150"/>
                  <a:ext cx="2217652" cy="2077968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27F4195F-6456-D320-4AF0-6F0CDAD688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03479" y="3651824"/>
                  <a:ext cx="0" cy="516950"/>
                </a:xfrm>
                <a:prstGeom prst="straightConnector1">
                  <a:avLst/>
                </a:prstGeom>
                <a:ln w="6032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9" name="Arc 68">
                  <a:extLst>
                    <a:ext uri="{FF2B5EF4-FFF2-40B4-BE49-F238E27FC236}">
                      <a16:creationId xmlns:a16="http://schemas.microsoft.com/office/drawing/2014/main" id="{F41D3E83-6F06-E9D4-5F26-2C3F9506941A}"/>
                    </a:ext>
                  </a:extLst>
                </p:cNvPr>
                <p:cNvSpPr/>
                <p:nvPr/>
              </p:nvSpPr>
              <p:spPr>
                <a:xfrm rot="9811380">
                  <a:off x="4598256" y="1068163"/>
                  <a:ext cx="2261837" cy="2236815"/>
                </a:xfrm>
                <a:prstGeom prst="arc">
                  <a:avLst>
                    <a:gd name="adj1" fmla="val 15669294"/>
                    <a:gd name="adj2" fmla="val 480222"/>
                  </a:avLst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70" name="Arc 69">
                  <a:extLst>
                    <a:ext uri="{FF2B5EF4-FFF2-40B4-BE49-F238E27FC236}">
                      <a16:creationId xmlns:a16="http://schemas.microsoft.com/office/drawing/2014/main" id="{1AD21792-9152-260F-B513-DE240CF61BA9}"/>
                    </a:ext>
                  </a:extLst>
                </p:cNvPr>
                <p:cNvSpPr/>
                <p:nvPr/>
              </p:nvSpPr>
              <p:spPr>
                <a:xfrm rot="19487608">
                  <a:off x="5452566" y="3090242"/>
                  <a:ext cx="1819276" cy="1838324"/>
                </a:xfrm>
                <a:prstGeom prst="arc">
                  <a:avLst>
                    <a:gd name="adj1" fmla="val 16200000"/>
                    <a:gd name="adj2" fmla="val 1136790"/>
                  </a:avLst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cxnSp>
            <p:nvCxnSpPr>
              <p:cNvPr id="64" name="B--&gt;D">
                <a:extLst>
                  <a:ext uri="{FF2B5EF4-FFF2-40B4-BE49-F238E27FC236}">
                    <a16:creationId xmlns:a16="http://schemas.microsoft.com/office/drawing/2014/main" id="{800C2FD0-F5AD-5549-0545-C1EDE6CA3D35}"/>
                  </a:ext>
                </a:extLst>
              </p:cNvPr>
              <p:cNvCxnSpPr/>
              <p:nvPr/>
            </p:nvCxnSpPr>
            <p:spPr>
              <a:xfrm>
                <a:off x="4848225" y="1947654"/>
                <a:ext cx="197337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D--&gt;B">
                <a:extLst>
                  <a:ext uri="{FF2B5EF4-FFF2-40B4-BE49-F238E27FC236}">
                    <a16:creationId xmlns:a16="http://schemas.microsoft.com/office/drawing/2014/main" id="{273B6006-7702-0485-B409-A660FDA7C07C}"/>
                  </a:ext>
                </a:extLst>
              </p:cNvPr>
              <p:cNvCxnSpPr/>
              <p:nvPr/>
            </p:nvCxnSpPr>
            <p:spPr>
              <a:xfrm flipH="1">
                <a:off x="4848225" y="2210901"/>
                <a:ext cx="1973372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D--&gt;F">
                <a:extLst>
                  <a:ext uri="{FF2B5EF4-FFF2-40B4-BE49-F238E27FC236}">
                    <a16:creationId xmlns:a16="http://schemas.microsoft.com/office/drawing/2014/main" id="{6008DCF2-A1EE-9F33-5C4F-7548CC62B6CD}"/>
                  </a:ext>
                </a:extLst>
              </p:cNvPr>
              <p:cNvCxnSpPr/>
              <p:nvPr/>
            </p:nvCxnSpPr>
            <p:spPr>
              <a:xfrm>
                <a:off x="7468609" y="2070892"/>
                <a:ext cx="1672556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E119531-BEAD-6FEF-32C2-AFE47DD0717A}"/>
                </a:ext>
              </a:extLst>
            </p:cNvPr>
            <p:cNvGrpSpPr/>
            <p:nvPr/>
          </p:nvGrpSpPr>
          <p:grpSpPr>
            <a:xfrm>
              <a:off x="1920823" y="2973077"/>
              <a:ext cx="8442565" cy="4127941"/>
              <a:chOff x="1920823" y="2973077"/>
              <a:chExt cx="8442565" cy="4127941"/>
            </a:xfrm>
          </p:grpSpPr>
          <p:sp>
            <p:nvSpPr>
              <p:cNvPr id="46" name="A">
                <a:extLst>
                  <a:ext uri="{FF2B5EF4-FFF2-40B4-BE49-F238E27FC236}">
                    <a16:creationId xmlns:a16="http://schemas.microsoft.com/office/drawing/2014/main" id="{35AC6BE4-0B3B-373E-9DA4-75446F47E924}"/>
                  </a:ext>
                </a:extLst>
              </p:cNvPr>
              <p:cNvSpPr txBox="1"/>
              <p:nvPr/>
            </p:nvSpPr>
            <p:spPr>
              <a:xfrm>
                <a:off x="1920823" y="3454416"/>
                <a:ext cx="832378" cy="95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/>
                  <a:t>A</a:t>
                </a:r>
              </a:p>
            </p:txBody>
          </p:sp>
          <p:sp>
            <p:nvSpPr>
              <p:cNvPr id="47" name="B">
                <a:extLst>
                  <a:ext uri="{FF2B5EF4-FFF2-40B4-BE49-F238E27FC236}">
                    <a16:creationId xmlns:a16="http://schemas.microsoft.com/office/drawing/2014/main" id="{37B3D6C3-1887-DF41-7A3F-2BE520274E83}"/>
                  </a:ext>
                </a:extLst>
              </p:cNvPr>
              <p:cNvSpPr txBox="1"/>
              <p:nvPr/>
            </p:nvSpPr>
            <p:spPr>
              <a:xfrm>
                <a:off x="4516087" y="3484680"/>
                <a:ext cx="832378" cy="95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/>
                  <a:t>B</a:t>
                </a:r>
              </a:p>
            </p:txBody>
          </p:sp>
          <p:sp>
            <p:nvSpPr>
              <p:cNvPr id="48" name="D">
                <a:extLst>
                  <a:ext uri="{FF2B5EF4-FFF2-40B4-BE49-F238E27FC236}">
                    <a16:creationId xmlns:a16="http://schemas.microsoft.com/office/drawing/2014/main" id="{1683BE99-A7D1-CFA7-93CB-BDF1A911DEFD}"/>
                  </a:ext>
                </a:extLst>
              </p:cNvPr>
              <p:cNvSpPr txBox="1"/>
              <p:nvPr/>
            </p:nvSpPr>
            <p:spPr>
              <a:xfrm>
                <a:off x="7282917" y="3474717"/>
                <a:ext cx="832378" cy="95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/>
                  <a:t>D</a:t>
                </a:r>
              </a:p>
            </p:txBody>
          </p:sp>
          <p:sp>
            <p:nvSpPr>
              <p:cNvPr id="49" name="F">
                <a:extLst>
                  <a:ext uri="{FF2B5EF4-FFF2-40B4-BE49-F238E27FC236}">
                    <a16:creationId xmlns:a16="http://schemas.microsoft.com/office/drawing/2014/main" id="{BD429F92-9768-BC26-8C43-F081EDC25B3D}"/>
                  </a:ext>
                </a:extLst>
              </p:cNvPr>
              <p:cNvSpPr txBox="1"/>
              <p:nvPr/>
            </p:nvSpPr>
            <p:spPr>
              <a:xfrm>
                <a:off x="9531010" y="3454416"/>
                <a:ext cx="832378" cy="95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/>
                  <a:t>F</a:t>
                </a:r>
              </a:p>
            </p:txBody>
          </p:sp>
          <p:sp>
            <p:nvSpPr>
              <p:cNvPr id="50" name="E">
                <a:extLst>
                  <a:ext uri="{FF2B5EF4-FFF2-40B4-BE49-F238E27FC236}">
                    <a16:creationId xmlns:a16="http://schemas.microsoft.com/office/drawing/2014/main" id="{9C37FEEB-B42B-C02E-3C9B-879A7A670CD4}"/>
                  </a:ext>
                </a:extLst>
              </p:cNvPr>
              <p:cNvSpPr txBox="1"/>
              <p:nvPr/>
            </p:nvSpPr>
            <p:spPr>
              <a:xfrm>
                <a:off x="7358804" y="6120862"/>
                <a:ext cx="715153" cy="95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/>
                  <a:t>E</a:t>
                </a:r>
              </a:p>
            </p:txBody>
          </p:sp>
          <p:sp>
            <p:nvSpPr>
              <p:cNvPr id="51" name="x2">
                <a:extLst>
                  <a:ext uri="{FF2B5EF4-FFF2-40B4-BE49-F238E27FC236}">
                    <a16:creationId xmlns:a16="http://schemas.microsoft.com/office/drawing/2014/main" id="{A5FD372C-F01A-F546-C81B-6AA9A27D3C19}"/>
                  </a:ext>
                </a:extLst>
              </p:cNvPr>
              <p:cNvSpPr txBox="1"/>
              <p:nvPr/>
            </p:nvSpPr>
            <p:spPr>
              <a:xfrm>
                <a:off x="6913605" y="6150114"/>
                <a:ext cx="844148" cy="95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/>
                  <a:t>2x</a:t>
                </a:r>
              </a:p>
            </p:txBody>
          </p:sp>
          <p:sp>
            <p:nvSpPr>
              <p:cNvPr id="52" name="C">
                <a:extLst>
                  <a:ext uri="{FF2B5EF4-FFF2-40B4-BE49-F238E27FC236}">
                    <a16:creationId xmlns:a16="http://schemas.microsoft.com/office/drawing/2014/main" id="{5E297BC5-EA33-8A37-36D0-D9707F8FE13F}"/>
                  </a:ext>
                </a:extLst>
              </p:cNvPr>
              <p:cNvSpPr txBox="1"/>
              <p:nvPr/>
            </p:nvSpPr>
            <p:spPr>
              <a:xfrm>
                <a:off x="4400537" y="6131204"/>
                <a:ext cx="832378" cy="95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/>
                  <a:t>C</a:t>
                </a:r>
              </a:p>
            </p:txBody>
          </p:sp>
          <p:grpSp>
            <p:nvGrpSpPr>
              <p:cNvPr id="53" name="Fluxes">
                <a:extLst>
                  <a:ext uri="{FF2B5EF4-FFF2-40B4-BE49-F238E27FC236}">
                    <a16:creationId xmlns:a16="http://schemas.microsoft.com/office/drawing/2014/main" id="{E5C8D07A-368C-42E7-4ABA-EC10D97180FC}"/>
                  </a:ext>
                </a:extLst>
              </p:cNvPr>
              <p:cNvGrpSpPr/>
              <p:nvPr/>
            </p:nvGrpSpPr>
            <p:grpSpPr>
              <a:xfrm>
                <a:off x="3371324" y="2973077"/>
                <a:ext cx="5594319" cy="2702459"/>
                <a:chOff x="2858422" y="1075092"/>
                <a:chExt cx="5594319" cy="270245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v1">
                      <a:extLst>
                        <a:ext uri="{FF2B5EF4-FFF2-40B4-BE49-F238E27FC236}">
                          <a16:creationId xmlns:a16="http://schemas.microsoft.com/office/drawing/2014/main" id="{C9517FEB-9DE5-4536-9669-EC38D235786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58422" y="1212046"/>
                      <a:ext cx="460126" cy="65831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sv-SE" dirty="0"/>
                    </a:p>
                  </p:txBody>
                </p:sp>
              </mc:Choice>
              <mc:Fallback xmlns="">
                <p:sp>
                  <p:nvSpPr>
                    <p:cNvPr id="55" name="v1">
                      <a:extLst>
                        <a:ext uri="{FF2B5EF4-FFF2-40B4-BE49-F238E27FC236}">
                          <a16:creationId xmlns:a16="http://schemas.microsoft.com/office/drawing/2014/main" id="{C9517FEB-9DE5-4536-9669-EC38D235786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58422" y="1212046"/>
                      <a:ext cx="460126" cy="658318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13043" r="-8696" b="-1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v4">
                      <a:extLst>
                        <a:ext uri="{FF2B5EF4-FFF2-40B4-BE49-F238E27FC236}">
                          <a16:creationId xmlns:a16="http://schemas.microsoft.com/office/drawing/2014/main" id="{1EC0A58A-6152-77F7-F2AD-3988BB20D92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42465" y="2902912"/>
                      <a:ext cx="452582" cy="65831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sv-SE" dirty="0"/>
                    </a:p>
                  </p:txBody>
                </p:sp>
              </mc:Choice>
              <mc:Fallback xmlns="">
                <p:sp>
                  <p:nvSpPr>
                    <p:cNvPr id="56" name="v4">
                      <a:extLst>
                        <a:ext uri="{FF2B5EF4-FFF2-40B4-BE49-F238E27FC236}">
                          <a16:creationId xmlns:a16="http://schemas.microsoft.com/office/drawing/2014/main" id="{1EC0A58A-6152-77F7-F2AD-3988BB20D92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42465" y="2902912"/>
                      <a:ext cx="452582" cy="658318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11111" r="-11111" b="-152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v5">
                      <a:extLst>
                        <a:ext uri="{FF2B5EF4-FFF2-40B4-BE49-F238E27FC236}">
                          <a16:creationId xmlns:a16="http://schemas.microsoft.com/office/drawing/2014/main" id="{4755442F-1C75-AD7F-1DE3-F7867B93080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09647" y="3119233"/>
                      <a:ext cx="468943" cy="65831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sv-SE" dirty="0"/>
                    </a:p>
                  </p:txBody>
                </p:sp>
              </mc:Choice>
              <mc:Fallback xmlns="">
                <p:sp>
                  <p:nvSpPr>
                    <p:cNvPr id="57" name="v5">
                      <a:extLst>
                        <a:ext uri="{FF2B5EF4-FFF2-40B4-BE49-F238E27FC236}">
                          <a16:creationId xmlns:a16="http://schemas.microsoft.com/office/drawing/2014/main" id="{4755442F-1C75-AD7F-1DE3-F7867B93080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09647" y="3119233"/>
                      <a:ext cx="468943" cy="658318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12766" r="-8511" b="-152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v3">
                      <a:extLst>
                        <a:ext uri="{FF2B5EF4-FFF2-40B4-BE49-F238E27FC236}">
                          <a16:creationId xmlns:a16="http://schemas.microsoft.com/office/drawing/2014/main" id="{E8757BB3-8A33-9EA9-F28B-FFE2C5051E5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64620" y="2217565"/>
                      <a:ext cx="468943" cy="65831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sv-SE" dirty="0"/>
                    </a:p>
                  </p:txBody>
                </p:sp>
              </mc:Choice>
              <mc:Fallback xmlns="">
                <p:sp>
                  <p:nvSpPr>
                    <p:cNvPr id="58" name="v3">
                      <a:extLst>
                        <a:ext uri="{FF2B5EF4-FFF2-40B4-BE49-F238E27FC236}">
                          <a16:creationId xmlns:a16="http://schemas.microsoft.com/office/drawing/2014/main" id="{E8757BB3-8A33-9EA9-F28B-FFE2C5051E5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64620" y="2217565"/>
                      <a:ext cx="468943" cy="658318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12766" r="-8511" b="-1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v2">
                      <a:extLst>
                        <a:ext uri="{FF2B5EF4-FFF2-40B4-BE49-F238E27FC236}">
                          <a16:creationId xmlns:a16="http://schemas.microsoft.com/office/drawing/2014/main" id="{CDE39B55-43EE-2B00-14C8-1CA3114B6C8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74338" y="1075092"/>
                      <a:ext cx="468943" cy="65831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sv-SE" dirty="0"/>
                    </a:p>
                  </p:txBody>
                </p:sp>
              </mc:Choice>
              <mc:Fallback xmlns="">
                <p:sp>
                  <p:nvSpPr>
                    <p:cNvPr id="59" name="v2">
                      <a:extLst>
                        <a:ext uri="{FF2B5EF4-FFF2-40B4-BE49-F238E27FC236}">
                          <a16:creationId xmlns:a16="http://schemas.microsoft.com/office/drawing/2014/main" id="{CDE39B55-43EE-2B00-14C8-1CA3114B6C8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74338" y="1075092"/>
                      <a:ext cx="468943" cy="658317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12766" r="-8511" b="-152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v6">
                      <a:extLst>
                        <a:ext uri="{FF2B5EF4-FFF2-40B4-BE49-F238E27FC236}">
                          <a16:creationId xmlns:a16="http://schemas.microsoft.com/office/drawing/2014/main" id="{333E5A1A-C632-DA60-32AF-F4094D82C53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983798" y="1198321"/>
                      <a:ext cx="468943" cy="65831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sv-S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sv-SE" dirty="0"/>
                    </a:p>
                  </p:txBody>
                </p:sp>
              </mc:Choice>
              <mc:Fallback xmlns="">
                <p:sp>
                  <p:nvSpPr>
                    <p:cNvPr id="60" name="v6">
                      <a:extLst>
                        <a:ext uri="{FF2B5EF4-FFF2-40B4-BE49-F238E27FC236}">
                          <a16:creationId xmlns:a16="http://schemas.microsoft.com/office/drawing/2014/main" id="{333E5A1A-C632-DA60-32AF-F4094D82C53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83798" y="1198321"/>
                      <a:ext cx="468943" cy="658318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13043" r="-8696" b="-1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4" name="E">
                <a:extLst>
                  <a:ext uri="{FF2B5EF4-FFF2-40B4-BE49-F238E27FC236}">
                    <a16:creationId xmlns:a16="http://schemas.microsoft.com/office/drawing/2014/main" id="{F636B7DD-18FE-B33C-C67F-623FDD32596D}"/>
                  </a:ext>
                </a:extLst>
              </p:cNvPr>
              <p:cNvSpPr txBox="1"/>
              <p:nvPr/>
            </p:nvSpPr>
            <p:spPr>
              <a:xfrm>
                <a:off x="3075291" y="5074356"/>
                <a:ext cx="715153" cy="950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/>
                  <a:t>E</a:t>
                </a:r>
              </a:p>
            </p:txBody>
          </p:sp>
        </p:grp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1F247C3-5B89-A595-9F0A-B6AC744DFBA6}"/>
              </a:ext>
            </a:extLst>
          </p:cNvPr>
          <p:cNvCxnSpPr>
            <a:cxnSpLocks/>
          </p:cNvCxnSpPr>
          <p:nvPr/>
        </p:nvCxnSpPr>
        <p:spPr>
          <a:xfrm>
            <a:off x="3145411" y="3477718"/>
            <a:ext cx="4713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EBE8820-73C9-318E-584F-FEA148209B5A}"/>
              </a:ext>
            </a:extLst>
          </p:cNvPr>
          <p:cNvCxnSpPr>
            <a:cxnSpLocks/>
          </p:cNvCxnSpPr>
          <p:nvPr/>
        </p:nvCxnSpPr>
        <p:spPr>
          <a:xfrm>
            <a:off x="4862659" y="5539940"/>
            <a:ext cx="4713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2A13071-38A3-50BD-F733-307B93B4ED21}"/>
              </a:ext>
            </a:extLst>
          </p:cNvPr>
          <p:cNvCxnSpPr>
            <a:cxnSpLocks/>
          </p:cNvCxnSpPr>
          <p:nvPr/>
        </p:nvCxnSpPr>
        <p:spPr>
          <a:xfrm>
            <a:off x="6270170" y="5181125"/>
            <a:ext cx="4713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Graphic 84" descr="Microscope with solid fill">
            <a:extLst>
              <a:ext uri="{FF2B5EF4-FFF2-40B4-BE49-F238E27FC236}">
                <a16:creationId xmlns:a16="http://schemas.microsoft.com/office/drawing/2014/main" id="{E787A61F-1ADA-343E-7D0B-CCBB14A41A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383954" y="424924"/>
            <a:ext cx="914400" cy="914400"/>
          </a:xfrm>
          <a:prstGeom prst="rect">
            <a:avLst/>
          </a:prstGeom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4A4C790-317C-384E-B973-6E265829C606}"/>
              </a:ext>
            </a:extLst>
          </p:cNvPr>
          <p:cNvCxnSpPr>
            <a:cxnSpLocks/>
          </p:cNvCxnSpPr>
          <p:nvPr/>
        </p:nvCxnSpPr>
        <p:spPr>
          <a:xfrm>
            <a:off x="1245005" y="2575787"/>
            <a:ext cx="6416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54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40" grpId="0"/>
      <p:bldP spid="41" grpId="0"/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03" r="4183" b="32797"/>
          <a:stretch/>
        </p:blipFill>
        <p:spPr>
          <a:xfrm>
            <a:off x="8305800" y="78538"/>
            <a:ext cx="3829282" cy="256969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14700" y="409074"/>
            <a:ext cx="7298152" cy="1943828"/>
            <a:chOff x="264308" y="1629738"/>
            <a:chExt cx="7298152" cy="19438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64308" y="1629738"/>
                  <a:ext cx="7221464" cy="8180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sv-SE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v-SE" sz="28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sv-SE" sz="28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sv-SE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sv-SE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sv-SE" sz="2800" b="0" i="1" baseline="-25000" smtClean="0">
                            <a:latin typeface="Cambria Math" panose="02040503050406030204" pitchFamily="18" charset="0"/>
                          </a:rPr>
                          <m:t>23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sv-SE" sz="2800" b="0" i="1" baseline="-2500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sv-SE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v-SE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sv-SE" sz="2800" b="0" i="1" baseline="-2500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sv-SE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sv-SE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sv-SE" sz="2800" b="0" i="1" baseline="-25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sv-SE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sv-SE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sv-SE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  <m:r>
                          <a:rPr lang="sv-SE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v-SE" sz="2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sv-SE" sz="2800" i="1" baseline="-25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sv-S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sv-S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sv-SE" sz="28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sv-SE" sz="2800" baseline="-25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308" y="1629738"/>
                  <a:ext cx="7221464" cy="81804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64308" y="2755522"/>
                  <a:ext cx="7298152" cy="8180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sv-SE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v-SE" sz="28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sv-SE" sz="28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sv-SE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sv-SE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sv-SE" sz="2800" b="0" i="1" baseline="-25000" smtClean="0">
                            <a:latin typeface="Cambria Math" panose="02040503050406030204" pitchFamily="18" charset="0"/>
                          </a:rPr>
                          <m:t>23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sv-SE" sz="28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sv-SE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</m:t>
                        </m:r>
                        <m:r>
                          <a:rPr lang="sv-S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sv-S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sv-SE" sz="28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sv-S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sv-S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sv-SE" sz="28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sv-SE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sv-S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sv-S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sv-SE" sz="28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sv-S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sv-SE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sv-SE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 </m:t>
                        </m:r>
                      </m:oMath>
                    </m:oMathPara>
                  </a14:m>
                  <a:endParaRPr lang="sv-SE" sz="2800" baseline="-250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308" y="2755522"/>
                  <a:ext cx="7298152" cy="81804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88720" y="5239152"/>
                <a:ext cx="10509148" cy="9144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sv-SE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sv-SE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sv-SE" sz="3200" b="0" i="1" baseline="-2500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sv-SE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32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sv-SE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sv-SE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32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sv-SE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b>
                                  <m:sSubPr>
                                    <m:ctrlPr>
                                      <a:rPr lang="sv-SE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32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sv-SE" sz="3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sv-SE" sz="3200" b="0" i="1" baseline="-2500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sv-SE" sz="3200" b="0" i="1" baseline="-250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_3+2</m:t>
                                </m:r>
                                <m:sSub>
                                  <m:sSubPr>
                                    <m:ctrlPr>
                                      <a:rPr lang="sv-SE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32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sv-SE" sz="3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sv-SE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sv-SE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sv-SE" sz="3200" b="0" i="1" baseline="-25000" smtClean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e>
                            </m:mr>
                            <m:mr>
                              <m:e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sv-SE" sz="3200" b="0" i="1" baseline="-25000" smtClean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e>
                            </m:mr>
                          </m:m>
                        </m:e>
                      </m:d>
                      <m:r>
                        <a:rPr lang="sv-SE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sv-SE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sv-SE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sv-SE" sz="3200" b="0" i="1" baseline="-2500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sv-SE" sz="3200" b="0" i="1" baseline="-250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sv-SE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sv-SE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sv-SE" sz="3200" b="0" i="1" baseline="-2500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sv-SE" sz="3200" b="0" i="1" baseline="-250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sv-SE" sz="3200" b="0" i="1" baseline="-25000" smtClean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sv-SE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" y="5239152"/>
                <a:ext cx="10509148" cy="914481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7FEFEB0-D41B-433B-9077-24D76E3655CF}"/>
              </a:ext>
            </a:extLst>
          </p:cNvPr>
          <p:cNvSpPr txBox="1"/>
          <p:nvPr/>
        </p:nvSpPr>
        <p:spPr>
          <a:xfrm>
            <a:off x="9037922" y="6435530"/>
            <a:ext cx="2705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/>
              <a:t>Known Components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ADAF5287-D893-4BD7-9667-1E86A2B1F278}"/>
              </a:ext>
            </a:extLst>
          </p:cNvPr>
          <p:cNvSpPr/>
          <p:nvPr/>
        </p:nvSpPr>
        <p:spPr>
          <a:xfrm rot="16200000">
            <a:off x="10231586" y="5462730"/>
            <a:ext cx="243980" cy="1767707"/>
          </a:xfrm>
          <a:prstGeom prst="leftBrace">
            <a:avLst>
              <a:gd name="adj1" fmla="val 38928"/>
              <a:gd name="adj2" fmla="val 52111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5D126D-4042-4576-A33C-F4053D02D8D7}"/>
              </a:ext>
            </a:extLst>
          </p:cNvPr>
          <p:cNvSpPr txBox="1"/>
          <p:nvPr/>
        </p:nvSpPr>
        <p:spPr>
          <a:xfrm>
            <a:off x="4762919" y="6435530"/>
            <a:ext cx="3048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Unknown Components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14663F3F-5446-4EC4-976C-006C84CDE7CA}"/>
              </a:ext>
            </a:extLst>
          </p:cNvPr>
          <p:cNvSpPr/>
          <p:nvPr/>
        </p:nvSpPr>
        <p:spPr>
          <a:xfrm rot="16200000">
            <a:off x="6210525" y="5983072"/>
            <a:ext cx="243980" cy="727023"/>
          </a:xfrm>
          <a:prstGeom prst="leftBrace">
            <a:avLst>
              <a:gd name="adj1" fmla="val 38928"/>
              <a:gd name="adj2" fmla="val 52111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E42E04-1ED5-D190-29F5-24DB98B10AFE}"/>
              </a:ext>
            </a:extLst>
          </p:cNvPr>
          <p:cNvGrpSpPr/>
          <p:nvPr/>
        </p:nvGrpSpPr>
        <p:grpSpPr>
          <a:xfrm>
            <a:off x="3694500" y="2681957"/>
            <a:ext cx="5809539" cy="1546733"/>
            <a:chOff x="264308" y="1629738"/>
            <a:chExt cx="5809539" cy="15467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C616629-7FCB-7A49-8156-78E68CF99C90}"/>
                    </a:ext>
                  </a:extLst>
                </p:cNvPr>
                <p:cNvSpPr txBox="1"/>
                <p:nvPr/>
              </p:nvSpPr>
              <p:spPr>
                <a:xfrm>
                  <a:off x="264308" y="1629738"/>
                  <a:ext cx="5809539" cy="4209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 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sv-SE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sv-SE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sv-SE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  <m:r>
                          <a:rPr lang="sv-SE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v-SE" sz="2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sv-SE" sz="2800" i="1" baseline="-25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sv-S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sv-S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sv-SE" sz="28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</m:t>
                        </m:r>
                        <m:r>
                          <a:rPr lang="sv-SE" sz="2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sv-SE" sz="2800" i="1" baseline="-2500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sv-S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sv-SE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v-SE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sv-SE" sz="2800" i="1" baseline="-2500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sv-SE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sv-SE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sv-SE" sz="2800" i="1" baseline="-250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sv-SE" sz="2800" baseline="-250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C616629-7FCB-7A49-8156-78E68CF99C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308" y="1629738"/>
                  <a:ext cx="5809539" cy="420949"/>
                </a:xfrm>
                <a:prstGeom prst="rect">
                  <a:avLst/>
                </a:prstGeom>
                <a:blipFill>
                  <a:blip r:embed="rId6"/>
                  <a:stretch>
                    <a:fillRect b="-144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6131EDD-1229-5A71-DD2F-07AF26099384}"/>
                    </a:ext>
                  </a:extLst>
                </p:cNvPr>
                <p:cNvSpPr txBox="1"/>
                <p:nvPr/>
              </p:nvSpPr>
              <p:spPr>
                <a:xfrm>
                  <a:off x="264308" y="2755522"/>
                  <a:ext cx="4877937" cy="4209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v-SE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v-SE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sv-SE" sz="28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sv-S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sv-S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sv-SE" sz="28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</m:t>
                        </m:r>
                        <m:r>
                          <a:rPr lang="sv-S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sv-S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sv-SE" sz="28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sv-S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sv-SE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sv-SE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  <m:r>
                          <a:rPr lang="sv-S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</m:t>
                        </m:r>
                        <m:r>
                          <a:rPr lang="sv-SE" sz="2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sv-SE" sz="2800" i="1" baseline="-25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sv-S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sv-S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sv-SE" sz="28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</m:t>
                        </m:r>
                      </m:oMath>
                    </m:oMathPara>
                  </a14:m>
                  <a:endParaRPr lang="sv-SE" sz="2800" baseline="-250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6131EDD-1229-5A71-DD2F-07AF260993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308" y="2755522"/>
                  <a:ext cx="4877937" cy="42094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CD1D293-F3E4-61C7-E77A-DE082E315FD4}"/>
              </a:ext>
            </a:extLst>
          </p:cNvPr>
          <p:cNvSpPr/>
          <p:nvPr/>
        </p:nvSpPr>
        <p:spPr>
          <a:xfrm>
            <a:off x="2961269" y="5294363"/>
            <a:ext cx="2471791" cy="375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32F557-7223-BCA2-4DAE-2CFF35F8B6AB}"/>
              </a:ext>
            </a:extLst>
          </p:cNvPr>
          <p:cNvSpPr/>
          <p:nvPr/>
        </p:nvSpPr>
        <p:spPr>
          <a:xfrm>
            <a:off x="2811780" y="5788765"/>
            <a:ext cx="2827020" cy="375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3B999D-2D8D-57AF-21F5-A961DE219140}"/>
                  </a:ext>
                </a:extLst>
              </p:cNvPr>
              <p:cNvSpPr txBox="1"/>
              <p:nvPr/>
            </p:nvSpPr>
            <p:spPr>
              <a:xfrm>
                <a:off x="2961269" y="4582891"/>
                <a:ext cx="3066737" cy="420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v-S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v-S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v-S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v-S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v-S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+2</m:t>
                      </m:r>
                      <m:sSub>
                        <m:sSubPr>
                          <m:ctrlPr>
                            <a:rPr lang="sv-S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sv-SE" sz="2800" baseline="-25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3B999D-2D8D-57AF-21F5-A961DE219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269" y="4582891"/>
                <a:ext cx="3066737" cy="4209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4F028BB-F637-0500-934E-E3C247864D92}"/>
                  </a:ext>
                </a:extLst>
              </p:cNvPr>
              <p:cNvSpPr txBox="1"/>
              <p:nvPr/>
            </p:nvSpPr>
            <p:spPr>
              <a:xfrm>
                <a:off x="3589765" y="5736165"/>
                <a:ext cx="1619250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v-SE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4F028BB-F637-0500-934E-E3C247864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765" y="5736165"/>
                <a:ext cx="1619250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F2C59B-9532-C1B9-9C2F-5973E85DE169}"/>
                  </a:ext>
                </a:extLst>
              </p:cNvPr>
              <p:cNvSpPr txBox="1"/>
              <p:nvPr/>
            </p:nvSpPr>
            <p:spPr>
              <a:xfrm>
                <a:off x="3589765" y="5327393"/>
                <a:ext cx="1619250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v-SE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F2C59B-9532-C1B9-9C2F-5973E85DE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765" y="5327393"/>
                <a:ext cx="1619250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eft Brace 13">
            <a:extLst>
              <a:ext uri="{FF2B5EF4-FFF2-40B4-BE49-F238E27FC236}">
                <a16:creationId xmlns:a16="http://schemas.microsoft.com/office/drawing/2014/main" id="{833FF2A6-1ACB-7F4C-DAEA-E422FE7F34DA}"/>
              </a:ext>
            </a:extLst>
          </p:cNvPr>
          <p:cNvSpPr/>
          <p:nvPr/>
        </p:nvSpPr>
        <p:spPr>
          <a:xfrm rot="5400000">
            <a:off x="4076770" y="3929677"/>
            <a:ext cx="294127" cy="2525131"/>
          </a:xfrm>
          <a:prstGeom prst="leftBrace">
            <a:avLst>
              <a:gd name="adj1" fmla="val 38928"/>
              <a:gd name="adj2" fmla="val 52111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05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 animBg="1"/>
      <p:bldP spid="9" grpId="0"/>
      <p:bldP spid="10" grpId="0" animBg="1"/>
      <p:bldP spid="18" grpId="0" animBg="1"/>
      <p:bldP spid="19" grpId="0" animBg="1"/>
      <p:bldP spid="15" grpId="0"/>
      <p:bldP spid="17" grpId="0" animBg="1"/>
      <p:bldP spid="17" grpId="1" animBg="1"/>
      <p:bldP spid="16" grpId="0" animBg="1"/>
      <p:bldP spid="16" grpId="1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5B3A8C-1BE9-42FB-B859-7FF95B657D7C}"/>
                  </a:ext>
                </a:extLst>
              </p:cNvPr>
              <p:cNvSpPr txBox="1"/>
              <p:nvPr/>
            </p:nvSpPr>
            <p:spPr>
              <a:xfrm>
                <a:off x="166904" y="3862203"/>
                <a:ext cx="5052024" cy="821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3,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+0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3,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3,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3,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+0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3,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3,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5B3A8C-1BE9-42FB-B859-7FF95B657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4" y="3862203"/>
                <a:ext cx="5052024" cy="8218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Bent 7">
            <a:extLst>
              <a:ext uri="{FF2B5EF4-FFF2-40B4-BE49-F238E27FC236}">
                <a16:creationId xmlns:a16="http://schemas.microsoft.com/office/drawing/2014/main" id="{6629EE11-040D-4B65-9485-D1DFB8EDA523}"/>
              </a:ext>
            </a:extLst>
          </p:cNvPr>
          <p:cNvSpPr/>
          <p:nvPr/>
        </p:nvSpPr>
        <p:spPr>
          <a:xfrm flipH="1">
            <a:off x="5395385" y="4181991"/>
            <a:ext cx="797767" cy="948374"/>
          </a:xfrm>
          <a:prstGeom prst="bentArrow">
            <a:avLst>
              <a:gd name="adj1" fmla="val 11837"/>
              <a:gd name="adj2" fmla="val 12568"/>
              <a:gd name="adj3" fmla="val 25136"/>
              <a:gd name="adj4" fmla="val 7486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54E2A2-87F4-4CAB-8D5D-3A7E95F259C0}"/>
                  </a:ext>
                </a:extLst>
              </p:cNvPr>
              <p:cNvSpPr txBox="1"/>
              <p:nvPr/>
            </p:nvSpPr>
            <p:spPr>
              <a:xfrm>
                <a:off x="381000" y="884593"/>
                <a:ext cx="1094677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sv-SE" sz="2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sv-SE" sz="2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sv-S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+0</m:t>
                                  </m:r>
                                </m:sub>
                              </m:sSub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+0</m:t>
                                  </m:r>
                                </m:sub>
                              </m:sSub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+0</m:t>
                                  </m:r>
                                </m:sub>
                              </m:s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54E2A2-87F4-4CAB-8D5D-3A7E95F25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884593"/>
                <a:ext cx="10946779" cy="738664"/>
              </a:xfrm>
              <a:prstGeom prst="rect">
                <a:avLst/>
              </a:prstGeom>
              <a:blipFill>
                <a:blip r:embed="rId4"/>
                <a:stretch>
                  <a:fillRect b="-140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Brace 9">
            <a:extLst>
              <a:ext uri="{FF2B5EF4-FFF2-40B4-BE49-F238E27FC236}">
                <a16:creationId xmlns:a16="http://schemas.microsoft.com/office/drawing/2014/main" id="{119950A7-4302-44AC-9A54-A53819105805}"/>
              </a:ext>
            </a:extLst>
          </p:cNvPr>
          <p:cNvSpPr/>
          <p:nvPr/>
        </p:nvSpPr>
        <p:spPr>
          <a:xfrm rot="16200000">
            <a:off x="3040982" y="750756"/>
            <a:ext cx="170203" cy="2057685"/>
          </a:xfrm>
          <a:prstGeom prst="leftBrace">
            <a:avLst>
              <a:gd name="adj1" fmla="val 3293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573E47AB-441F-48A9-B2D7-003C5EAD951D}"/>
              </a:ext>
            </a:extLst>
          </p:cNvPr>
          <p:cNvSpPr/>
          <p:nvPr/>
        </p:nvSpPr>
        <p:spPr>
          <a:xfrm rot="16200000">
            <a:off x="6524765" y="-484522"/>
            <a:ext cx="170201" cy="4528240"/>
          </a:xfrm>
          <a:prstGeom prst="leftBrace">
            <a:avLst>
              <a:gd name="adj1" fmla="val 3293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07121004-6ECA-4033-AB0D-218B41C18A94}"/>
              </a:ext>
            </a:extLst>
          </p:cNvPr>
          <p:cNvSpPr/>
          <p:nvPr/>
        </p:nvSpPr>
        <p:spPr>
          <a:xfrm rot="16200000">
            <a:off x="10013626" y="750755"/>
            <a:ext cx="170203" cy="2057685"/>
          </a:xfrm>
          <a:prstGeom prst="leftBrace">
            <a:avLst>
              <a:gd name="adj1" fmla="val 3293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D5762A-2B0D-43A5-9D70-60FD31110094}"/>
              </a:ext>
            </a:extLst>
          </p:cNvPr>
          <p:cNvSpPr txBox="1"/>
          <p:nvPr/>
        </p:nvSpPr>
        <p:spPr>
          <a:xfrm>
            <a:off x="1878190" y="2002803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New M+0 term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FCE4AF-0D77-412D-8AA4-A34906851A98}"/>
              </a:ext>
            </a:extLst>
          </p:cNvPr>
          <p:cNvSpPr txBox="1"/>
          <p:nvPr/>
        </p:nvSpPr>
        <p:spPr>
          <a:xfrm>
            <a:off x="5580412" y="2002803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New M+1 term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F8E3ED-6C50-4034-AB75-18F3BB6BFA16}"/>
              </a:ext>
            </a:extLst>
          </p:cNvPr>
          <p:cNvSpPr txBox="1"/>
          <p:nvPr/>
        </p:nvSpPr>
        <p:spPr>
          <a:xfrm>
            <a:off x="9079434" y="2002803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New M+2 term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BCEDC1C-8B3F-48BA-A9B5-A6623AB2D728}"/>
              </a:ext>
            </a:extLst>
          </p:cNvPr>
          <p:cNvGrpSpPr/>
          <p:nvPr/>
        </p:nvGrpSpPr>
        <p:grpSpPr>
          <a:xfrm>
            <a:off x="1041165" y="-685800"/>
            <a:ext cx="9309334" cy="7035800"/>
            <a:chOff x="525069" y="130548"/>
            <a:chExt cx="7564572" cy="4595013"/>
          </a:xfrm>
        </p:grpSpPr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9E0E07B4-E65C-4B8C-91F0-CC35D202CE0D}"/>
                </a:ext>
              </a:extLst>
            </p:cNvPr>
            <p:cNvSpPr/>
            <p:nvPr/>
          </p:nvSpPr>
          <p:spPr>
            <a:xfrm>
              <a:off x="6176866" y="2812786"/>
              <a:ext cx="1912775" cy="1912775"/>
            </a:xfrm>
            <a:prstGeom prst="arc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DB565DF-75BD-47AD-AC31-A7C4F4CE2AB7}"/>
                </a:ext>
              </a:extLst>
            </p:cNvPr>
            <p:cNvCxnSpPr>
              <a:cxnSpLocks/>
              <a:stCxn id="33" idx="0"/>
              <a:endCxn id="25" idx="0"/>
            </p:cNvCxnSpPr>
            <p:nvPr/>
          </p:nvCxnSpPr>
          <p:spPr>
            <a:xfrm>
              <a:off x="1866122" y="2812653"/>
              <a:ext cx="5267131" cy="13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3E28326A-1597-4C3D-A3D1-79F1191C4EC3}"/>
                </a:ext>
              </a:extLst>
            </p:cNvPr>
            <p:cNvSpPr/>
            <p:nvPr/>
          </p:nvSpPr>
          <p:spPr>
            <a:xfrm rot="10800000">
              <a:off x="525069" y="130548"/>
              <a:ext cx="2682105" cy="2682105"/>
            </a:xfrm>
            <a:prstGeom prst="arc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BAA071C-ADB9-47C6-8D8B-4255C2ACB6CA}"/>
              </a:ext>
            </a:extLst>
          </p:cNvPr>
          <p:cNvSpPr txBox="1"/>
          <p:nvPr/>
        </p:nvSpPr>
        <p:spPr>
          <a:xfrm>
            <a:off x="3464415" y="2885743"/>
            <a:ext cx="5055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Discrete Convolution (Cauchy product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31327-8290-A876-8E02-2C18FE2DCC96}"/>
                  </a:ext>
                </a:extLst>
              </p:cNvPr>
              <p:cNvSpPr txBox="1"/>
              <p:nvPr/>
            </p:nvSpPr>
            <p:spPr>
              <a:xfrm>
                <a:off x="2247900" y="5178192"/>
                <a:ext cx="9709048" cy="8764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sv-SE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sv-SE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sv-SE" sz="3200" b="0" i="1" baseline="-2500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sv-SE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32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sv-SE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sv-SE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32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sv-SE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sv-SE" sz="3200" b="0" i="1" baseline="-2500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sv-SE" sz="3200" b="0" i="1" baseline="-250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sv-SE" sz="3200" b="0" i="1" baseline="-2500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sv-SE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sv-SE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sv-SE" sz="3200" b="0" i="1" baseline="-25000" smtClean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e>
                            </m:mr>
                            <m:mr>
                              <m:e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sv-SE" sz="3200" b="0" i="1" baseline="-25000" smtClean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e>
                            </m:mr>
                          </m:m>
                        </m:e>
                      </m:d>
                      <m:r>
                        <a:rPr lang="sv-SE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sv-SE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sv-SE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sv-SE" sz="3200" b="0" i="1" baseline="-2500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sv-SE" sz="3200" b="0" i="1" baseline="-250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sv-SE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sv-SE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sv-SE" sz="3200" b="0" i="1" baseline="-2500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sv-SE" sz="3200" b="0" i="1" baseline="-250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sv-SE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sv-SE" sz="3200" b="0" i="1" baseline="-25000" smtClean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sv-SE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31327-8290-A876-8E02-2C18FE2DC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00" y="5178192"/>
                <a:ext cx="9709048" cy="876458"/>
              </a:xfrm>
              <a:prstGeom prst="rect">
                <a:avLst/>
              </a:prstGeom>
              <a:blipFill>
                <a:blip r:embed="rId5"/>
                <a:stretch>
                  <a:fillRect b="-90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584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10" grpId="0" animBg="1"/>
      <p:bldP spid="11" grpId="0" animBg="1"/>
      <p:bldP spid="12" grpId="0" animBg="1"/>
      <p:bldP spid="13" grpId="0"/>
      <p:bldP spid="14" grpId="0"/>
      <p:bldP spid="15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893569-2077-47EF-B09A-B83914CD9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013" y="137600"/>
            <a:ext cx="3409877" cy="182276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2F1EECB-C2EC-4F8B-BB33-1C79340B3C28}"/>
              </a:ext>
            </a:extLst>
          </p:cNvPr>
          <p:cNvGrpSpPr/>
          <p:nvPr/>
        </p:nvGrpSpPr>
        <p:grpSpPr>
          <a:xfrm>
            <a:off x="338924" y="137600"/>
            <a:ext cx="7823039" cy="2478448"/>
            <a:chOff x="383374" y="545841"/>
            <a:chExt cx="7823039" cy="24784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82728FDB-9217-4FD9-B53E-5792E3A99866}"/>
                    </a:ext>
                  </a:extLst>
                </p:cNvPr>
                <p:cNvSpPr txBox="1"/>
                <p:nvPr/>
              </p:nvSpPr>
              <p:spPr>
                <a:xfrm>
                  <a:off x="383374" y="545841"/>
                  <a:ext cx="7823039" cy="7012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sSub>
                          <m:sSub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123</m:t>
                            </m:r>
                          </m:sub>
                        </m:sSub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  ∙</m:t>
                            </m:r>
                            <m:d>
                              <m:d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sv-SE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+0   ∙</m:t>
                            </m:r>
                            <m:sSub>
                              <m:sSubPr>
                                <m:ctrlPr>
                                  <a:rPr lang="sv-SE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sv-SE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123</m:t>
                                </m:r>
                              </m:sub>
                            </m:sSub>
                            <m:r>
                              <a:rPr lang="sv-SE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+</m:t>
                            </m:r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sv-S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     </m:t>
                        </m:r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123</m:t>
                            </m:r>
                          </m:sub>
                        </m:sSub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82728FDB-9217-4FD9-B53E-5792E3A998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374" y="545841"/>
                  <a:ext cx="7823039" cy="70121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97C123A-5BD8-4843-A14F-DA4B358F9DEC}"/>
                    </a:ext>
                  </a:extLst>
                </p:cNvPr>
                <p:cNvSpPr txBox="1"/>
                <p:nvPr/>
              </p:nvSpPr>
              <p:spPr>
                <a:xfrm>
                  <a:off x="383374" y="1434456"/>
                  <a:ext cx="7785721" cy="7012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123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23</m:t>
                                </m:r>
                              </m:sub>
                            </m:s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123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e>
                        </m:d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123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97C123A-5BD8-4843-A14F-DA4B358F9D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374" y="1434456"/>
                  <a:ext cx="7785721" cy="70121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9498849-1867-4EF7-9270-82266214096D}"/>
                    </a:ext>
                  </a:extLst>
                </p:cNvPr>
                <p:cNvSpPr txBox="1"/>
                <p:nvPr/>
              </p:nvSpPr>
              <p:spPr>
                <a:xfrm>
                  <a:off x="383374" y="2323071"/>
                  <a:ext cx="7810664" cy="7012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123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123</m:t>
                            </m:r>
                          </m:sub>
                        </m:sSub>
                        <m:r>
                          <a:rPr lang="sv-S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123</m:t>
                            </m:r>
                          </m:sub>
                        </m:s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sv-S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 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123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9498849-1867-4EF7-9270-8226621409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374" y="2323071"/>
                  <a:ext cx="7810664" cy="70121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B76DAF-A6A9-46D7-9BDC-2095CE53136E}"/>
                  </a:ext>
                </a:extLst>
              </p:cNvPr>
              <p:cNvSpPr txBox="1"/>
              <p:nvPr/>
            </p:nvSpPr>
            <p:spPr>
              <a:xfrm>
                <a:off x="3882614" y="5086086"/>
                <a:ext cx="7196008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sv-SE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sv-SE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sv-SE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123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123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B76DAF-A6A9-46D7-9BDC-2095CE531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614" y="5086086"/>
                <a:ext cx="7196008" cy="11738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D00C18C-4180-2319-D94C-F2256C56FCD4}"/>
              </a:ext>
            </a:extLst>
          </p:cNvPr>
          <p:cNvGrpSpPr/>
          <p:nvPr/>
        </p:nvGrpSpPr>
        <p:grpSpPr>
          <a:xfrm>
            <a:off x="3882614" y="2706836"/>
            <a:ext cx="6129883" cy="2146562"/>
            <a:chOff x="383374" y="545841"/>
            <a:chExt cx="6129883" cy="21465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634F1F9-D750-93E3-2FE2-5CCEDC26E9DA}"/>
                    </a:ext>
                  </a:extLst>
                </p:cNvPr>
                <p:cNvSpPr txBox="1"/>
                <p:nvPr/>
              </p:nvSpPr>
              <p:spPr>
                <a:xfrm>
                  <a:off x="383374" y="545841"/>
                  <a:ext cx="611391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  ∙</m:t>
                            </m:r>
                            <m:sSub>
                              <m:sSubPr>
                                <m:ctrlPr>
                                  <a:rPr lang="sv-SE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sv-SE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123</m:t>
                                </m:r>
                              </m:sub>
                            </m:sSub>
                            <m:r>
                              <a:rPr lang="sv-SE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+</m:t>
                            </m:r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sv-S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     </m:t>
                        </m:r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123</m:t>
                            </m:r>
                          </m:sub>
                        </m:sSub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sv-S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    ∙</m:t>
                        </m:r>
                        <m:d>
                          <m:d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23</m:t>
                                </m:r>
                              </m:sub>
                            </m:sSub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634F1F9-D750-93E3-2FE2-5CCEDC26E9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374" y="545841"/>
                  <a:ext cx="6113918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99" b="-131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7459E8C-2C69-5FA1-B0B2-FB813F1D59B5}"/>
                    </a:ext>
                  </a:extLst>
                </p:cNvPr>
                <p:cNvSpPr txBox="1"/>
                <p:nvPr/>
              </p:nvSpPr>
              <p:spPr>
                <a:xfrm>
                  <a:off x="383374" y="1434456"/>
                  <a:ext cx="612988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123</m:t>
                            </m:r>
                          </m:sub>
                        </m:sSub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e>
                        </m:d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123</m:t>
                            </m:r>
                          </m:sub>
                        </m:sSub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23</m:t>
                                </m:r>
                              </m:sub>
                            </m:sSub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7459E8C-2C69-5FA1-B0B2-FB813F1D59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374" y="1434456"/>
                  <a:ext cx="6129883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99" b="-1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C389F58-C1E4-D275-F4EF-56492B17802E}"/>
                    </a:ext>
                  </a:extLst>
                </p:cNvPr>
                <p:cNvSpPr txBox="1"/>
                <p:nvPr/>
              </p:nvSpPr>
              <p:spPr>
                <a:xfrm>
                  <a:off x="383374" y="2323071"/>
                  <a:ext cx="528631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123</m:t>
                            </m:r>
                          </m:sub>
                        </m:sSub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sv-S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 </m:t>
                        </m:r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123</m:t>
                            </m:r>
                          </m:sub>
                        </m:sSub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123</m:t>
                            </m:r>
                          </m:sub>
                        </m:sSub>
                      </m:oMath>
                    </m:oMathPara>
                  </a14:m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C389F58-C1E4-D275-F4EF-56492B1780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374" y="2323071"/>
                  <a:ext cx="5286319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346" b="-1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35940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672C15B-674D-41DC-645B-D4ECA562B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79562" y="313171"/>
            <a:ext cx="4679804" cy="6280002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E4C3B313-8479-EDBC-3CA9-9F8C135D9E08}"/>
              </a:ext>
            </a:extLst>
          </p:cNvPr>
          <p:cNvSpPr txBox="1"/>
          <p:nvPr/>
        </p:nvSpPr>
        <p:spPr>
          <a:xfrm>
            <a:off x="5868397" y="5901560"/>
            <a:ext cx="144277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Glutamine</a:t>
            </a:r>
            <a:endParaRPr lang="en-SE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5B3C18CC-FD1E-4869-0387-F6A2CAE28B76}"/>
              </a:ext>
            </a:extLst>
          </p:cNvPr>
          <p:cNvSpPr/>
          <p:nvPr/>
        </p:nvSpPr>
        <p:spPr>
          <a:xfrm>
            <a:off x="872658" y="682305"/>
            <a:ext cx="4638476" cy="605018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76B9E0-6D9D-55FE-7DE6-9BDEC331A9A8}"/>
              </a:ext>
            </a:extLst>
          </p:cNvPr>
          <p:cNvSpPr txBox="1"/>
          <p:nvPr/>
        </p:nvSpPr>
        <p:spPr>
          <a:xfrm>
            <a:off x="2035053" y="0"/>
            <a:ext cx="1287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Glucose</a:t>
            </a:r>
            <a:endParaRPr lang="en-SE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8C256D7-C934-FDCE-F6C5-D5E67A5B24F9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2679033" y="400110"/>
            <a:ext cx="0" cy="474824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ECA6762-F8DD-88B4-31E3-76CB2C4ADE9C}"/>
              </a:ext>
            </a:extLst>
          </p:cNvPr>
          <p:cNvSpPr txBox="1"/>
          <p:nvPr/>
        </p:nvSpPr>
        <p:spPr>
          <a:xfrm>
            <a:off x="2308729" y="874934"/>
            <a:ext cx="740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G6P</a:t>
            </a:r>
            <a:endParaRPr lang="en-SE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7EB5CD-2B57-892B-84BF-80241F25CBA3}"/>
              </a:ext>
            </a:extLst>
          </p:cNvPr>
          <p:cNvSpPr txBox="1"/>
          <p:nvPr/>
        </p:nvSpPr>
        <p:spPr>
          <a:xfrm>
            <a:off x="3644324" y="874934"/>
            <a:ext cx="7406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R5P</a:t>
            </a:r>
            <a:endParaRPr lang="en-SE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E3A1986-0861-3F1E-EEB9-A45481117A95}"/>
              </a:ext>
            </a:extLst>
          </p:cNvPr>
          <p:cNvCxnSpPr>
            <a:cxnSpLocks/>
          </p:cNvCxnSpPr>
          <p:nvPr/>
        </p:nvCxnSpPr>
        <p:spPr>
          <a:xfrm>
            <a:off x="2679033" y="1275044"/>
            <a:ext cx="0" cy="411259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28992E-606B-1B35-C251-9B1117FA7D0F}"/>
              </a:ext>
            </a:extLst>
          </p:cNvPr>
          <p:cNvCxnSpPr>
            <a:cxnSpLocks/>
          </p:cNvCxnSpPr>
          <p:nvPr/>
        </p:nvCxnSpPr>
        <p:spPr>
          <a:xfrm>
            <a:off x="3253131" y="2294840"/>
            <a:ext cx="0" cy="411259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0A80B1C-FC4C-AA4F-89E0-060D7E0FA579}"/>
              </a:ext>
            </a:extLst>
          </p:cNvPr>
          <p:cNvSpPr txBox="1"/>
          <p:nvPr/>
        </p:nvSpPr>
        <p:spPr>
          <a:xfrm>
            <a:off x="2308729" y="1630495"/>
            <a:ext cx="740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F6P</a:t>
            </a:r>
            <a:endParaRPr lang="en-SE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614428-F91A-0ADC-24A9-6FB0EE1FCDA4}"/>
              </a:ext>
            </a:extLst>
          </p:cNvPr>
          <p:cNvSpPr txBox="1"/>
          <p:nvPr/>
        </p:nvSpPr>
        <p:spPr>
          <a:xfrm>
            <a:off x="2882827" y="2670529"/>
            <a:ext cx="740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G3P</a:t>
            </a:r>
            <a:endParaRPr lang="en-SE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FFE2F38-D15E-FDDD-CED8-A76DE2A0699A}"/>
              </a:ext>
            </a:extLst>
          </p:cNvPr>
          <p:cNvCxnSpPr>
            <a:cxnSpLocks/>
          </p:cNvCxnSpPr>
          <p:nvPr/>
        </p:nvCxnSpPr>
        <p:spPr>
          <a:xfrm>
            <a:off x="2147991" y="2294840"/>
            <a:ext cx="0" cy="411259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940CE2C-81DC-54F7-AD22-E7E757F58280}"/>
              </a:ext>
            </a:extLst>
          </p:cNvPr>
          <p:cNvCxnSpPr>
            <a:cxnSpLocks/>
          </p:cNvCxnSpPr>
          <p:nvPr/>
        </p:nvCxnSpPr>
        <p:spPr>
          <a:xfrm>
            <a:off x="2147991" y="2866729"/>
            <a:ext cx="694349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F4BE290-CFB8-663A-73C8-4840C70FB700}"/>
              </a:ext>
            </a:extLst>
          </p:cNvPr>
          <p:cNvCxnSpPr>
            <a:cxnSpLocks/>
          </p:cNvCxnSpPr>
          <p:nvPr/>
        </p:nvCxnSpPr>
        <p:spPr>
          <a:xfrm>
            <a:off x="2975838" y="1074989"/>
            <a:ext cx="694349" cy="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EB90DBF-D249-D7B5-4EC2-818A41EE5265}"/>
              </a:ext>
            </a:extLst>
          </p:cNvPr>
          <p:cNvCxnSpPr>
            <a:cxnSpLocks/>
          </p:cNvCxnSpPr>
          <p:nvPr/>
        </p:nvCxnSpPr>
        <p:spPr>
          <a:xfrm>
            <a:off x="4030312" y="1275044"/>
            <a:ext cx="0" cy="1620727"/>
          </a:xfrm>
          <a:prstGeom prst="straightConnector1">
            <a:avLst/>
          </a:prstGeom>
          <a:ln w="762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01B813D-DDF3-82AF-1B53-CED55621D9DA}"/>
              </a:ext>
            </a:extLst>
          </p:cNvPr>
          <p:cNvCxnSpPr>
            <a:cxnSpLocks/>
          </p:cNvCxnSpPr>
          <p:nvPr/>
        </p:nvCxnSpPr>
        <p:spPr>
          <a:xfrm flipH="1">
            <a:off x="3562796" y="2870584"/>
            <a:ext cx="503557" cy="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0D0D05A-08AA-F9BC-D91C-03DE8513C901}"/>
              </a:ext>
            </a:extLst>
          </p:cNvPr>
          <p:cNvCxnSpPr>
            <a:cxnSpLocks/>
          </p:cNvCxnSpPr>
          <p:nvPr/>
        </p:nvCxnSpPr>
        <p:spPr>
          <a:xfrm flipH="1">
            <a:off x="3053217" y="1830550"/>
            <a:ext cx="983534" cy="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565AB8E-E9B5-53D7-7930-57602D013AB5}"/>
              </a:ext>
            </a:extLst>
          </p:cNvPr>
          <p:cNvCxnSpPr>
            <a:cxnSpLocks/>
          </p:cNvCxnSpPr>
          <p:nvPr/>
        </p:nvCxnSpPr>
        <p:spPr>
          <a:xfrm flipH="1">
            <a:off x="2677093" y="2083085"/>
            <a:ext cx="3880" cy="264235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53DC80A-E64C-D8C9-ED47-A2BF964D89EF}"/>
              </a:ext>
            </a:extLst>
          </p:cNvPr>
          <p:cNvCxnSpPr>
            <a:cxnSpLocks/>
          </p:cNvCxnSpPr>
          <p:nvPr/>
        </p:nvCxnSpPr>
        <p:spPr>
          <a:xfrm>
            <a:off x="2147991" y="2336112"/>
            <a:ext cx="1064653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646327D-EE6A-F490-9BB9-1C68300899EE}"/>
              </a:ext>
            </a:extLst>
          </p:cNvPr>
          <p:cNvCxnSpPr>
            <a:cxnSpLocks/>
          </p:cNvCxnSpPr>
          <p:nvPr/>
        </p:nvCxnSpPr>
        <p:spPr>
          <a:xfrm>
            <a:off x="3253131" y="3020350"/>
            <a:ext cx="0" cy="41125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FF6CE64-79D0-0271-C4CD-1141798FE83C}"/>
              </a:ext>
            </a:extLst>
          </p:cNvPr>
          <p:cNvSpPr txBox="1"/>
          <p:nvPr/>
        </p:nvSpPr>
        <p:spPr>
          <a:xfrm>
            <a:off x="2882827" y="3428393"/>
            <a:ext cx="7406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Pyr</a:t>
            </a:r>
            <a:endParaRPr lang="en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3CC1D89-BB7D-A9FC-DB33-B19081B841EB}"/>
              </a:ext>
            </a:extLst>
          </p:cNvPr>
          <p:cNvSpPr txBox="1"/>
          <p:nvPr/>
        </p:nvSpPr>
        <p:spPr>
          <a:xfrm>
            <a:off x="1071107" y="5425232"/>
            <a:ext cx="78394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</a:t>
            </a:r>
            <a:endParaRPr lang="en-SE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974E852-18FC-F210-53CB-2800BA113572}"/>
              </a:ext>
            </a:extLst>
          </p:cNvPr>
          <p:cNvCxnSpPr>
            <a:cxnSpLocks/>
          </p:cNvCxnSpPr>
          <p:nvPr/>
        </p:nvCxnSpPr>
        <p:spPr>
          <a:xfrm>
            <a:off x="2108027" y="3642510"/>
            <a:ext cx="0" cy="1302219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5FD5CC3F-9317-A3BF-0AB5-BACCCA76383A}"/>
              </a:ext>
            </a:extLst>
          </p:cNvPr>
          <p:cNvSpPr/>
          <p:nvPr/>
        </p:nvSpPr>
        <p:spPr>
          <a:xfrm>
            <a:off x="1017699" y="4049961"/>
            <a:ext cx="3541992" cy="2625242"/>
          </a:xfrm>
          <a:prstGeom prst="roundRect">
            <a:avLst>
              <a:gd name="adj" fmla="val 23535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EA523C0-5EA2-23FC-6356-494A0100162B}"/>
              </a:ext>
            </a:extLst>
          </p:cNvPr>
          <p:cNvCxnSpPr>
            <a:cxnSpLocks/>
          </p:cNvCxnSpPr>
          <p:nvPr/>
        </p:nvCxnSpPr>
        <p:spPr>
          <a:xfrm>
            <a:off x="2084898" y="3642510"/>
            <a:ext cx="83565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7645B20-F819-CEC5-C2A4-ABB6B1CD450B}"/>
              </a:ext>
            </a:extLst>
          </p:cNvPr>
          <p:cNvCxnSpPr>
            <a:cxnSpLocks/>
            <a:stCxn id="42" idx="3"/>
          </p:cNvCxnSpPr>
          <p:nvPr/>
        </p:nvCxnSpPr>
        <p:spPr>
          <a:xfrm>
            <a:off x="4584935" y="6101615"/>
            <a:ext cx="1358933" cy="3359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F791C7F-44D4-C8D3-509B-C5DE1D19BF44}"/>
              </a:ext>
            </a:extLst>
          </p:cNvPr>
          <p:cNvCxnSpPr>
            <a:cxnSpLocks/>
          </p:cNvCxnSpPr>
          <p:nvPr/>
        </p:nvCxnSpPr>
        <p:spPr>
          <a:xfrm>
            <a:off x="3596801" y="3642510"/>
            <a:ext cx="83565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097A8EEE-1163-8376-A6E3-F372B5024200}"/>
              </a:ext>
            </a:extLst>
          </p:cNvPr>
          <p:cNvSpPr txBox="1"/>
          <p:nvPr/>
        </p:nvSpPr>
        <p:spPr>
          <a:xfrm>
            <a:off x="4384932" y="3428393"/>
            <a:ext cx="11262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AcCOA</a:t>
            </a:r>
            <a:endParaRPr lang="en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4E759E6-B878-47BB-9D76-D2B2921380FB}"/>
              </a:ext>
            </a:extLst>
          </p:cNvPr>
          <p:cNvGrpSpPr/>
          <p:nvPr/>
        </p:nvGrpSpPr>
        <p:grpSpPr>
          <a:xfrm>
            <a:off x="1843293" y="3823838"/>
            <a:ext cx="2838791" cy="2803718"/>
            <a:chOff x="1862343" y="3828503"/>
            <a:chExt cx="2838791" cy="2803718"/>
          </a:xfrm>
        </p:grpSpPr>
        <p:sp>
          <p:nvSpPr>
            <p:cNvPr id="41" name="Chord 40">
              <a:extLst>
                <a:ext uri="{FF2B5EF4-FFF2-40B4-BE49-F238E27FC236}">
                  <a16:creationId xmlns:a16="http://schemas.microsoft.com/office/drawing/2014/main" id="{9F673AE4-9C90-63EC-3255-B73AA1AAC789}"/>
                </a:ext>
              </a:extLst>
            </p:cNvPr>
            <p:cNvSpPr/>
            <p:nvPr/>
          </p:nvSpPr>
          <p:spPr>
            <a:xfrm>
              <a:off x="2167041" y="4474690"/>
              <a:ext cx="2153402" cy="2153402"/>
            </a:xfrm>
            <a:prstGeom prst="chord">
              <a:avLst>
                <a:gd name="adj1" fmla="val 1125872"/>
                <a:gd name="adj2" fmla="val 1056795"/>
              </a:avLst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37F3C19-2FBD-F36E-0709-312468F010E8}"/>
                </a:ext>
              </a:extLst>
            </p:cNvPr>
            <p:cNvSpPr txBox="1"/>
            <p:nvPr/>
          </p:nvSpPr>
          <p:spPr>
            <a:xfrm>
              <a:off x="2884830" y="4274642"/>
              <a:ext cx="77470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OAC</a:t>
              </a:r>
              <a:endParaRPr lang="en-SE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B90D1F0-B3E8-6F7F-10DC-56B54936F350}"/>
                </a:ext>
              </a:extLst>
            </p:cNvPr>
            <p:cNvSpPr txBox="1"/>
            <p:nvPr/>
          </p:nvSpPr>
          <p:spPr>
            <a:xfrm>
              <a:off x="3942593" y="4850590"/>
              <a:ext cx="53883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Cit</a:t>
              </a:r>
              <a:endParaRPr lang="en-SE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F4ECEA1-EB48-BC99-425F-3DD39055E037}"/>
                </a:ext>
              </a:extLst>
            </p:cNvPr>
            <p:cNvSpPr txBox="1"/>
            <p:nvPr/>
          </p:nvSpPr>
          <p:spPr>
            <a:xfrm>
              <a:off x="3820036" y="5936920"/>
              <a:ext cx="78394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AKG</a:t>
              </a:r>
              <a:endParaRPr lang="en-SE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0C1C6B2-C376-3285-A6E6-19CB20FD132B}"/>
                </a:ext>
              </a:extLst>
            </p:cNvPr>
            <p:cNvSpPr txBox="1"/>
            <p:nvPr/>
          </p:nvSpPr>
          <p:spPr>
            <a:xfrm>
              <a:off x="2111599" y="6197728"/>
              <a:ext cx="82612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Succ</a:t>
              </a:r>
              <a:endParaRPr lang="en-SE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046E09E-83D1-70BD-4474-BFDC5AF6D7E4}"/>
                </a:ext>
              </a:extLst>
            </p:cNvPr>
            <p:cNvSpPr txBox="1"/>
            <p:nvPr/>
          </p:nvSpPr>
          <p:spPr>
            <a:xfrm>
              <a:off x="1862343" y="4980089"/>
              <a:ext cx="78394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Mal</a:t>
              </a:r>
              <a:endParaRPr lang="en-SE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7E880DB-0F81-8EA0-50F1-22E87B69C4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61247" y="6571896"/>
              <a:ext cx="244475" cy="6032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D3F27C3A-63F3-0F11-87C1-CC5ACF2EA6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8101" y="4652294"/>
              <a:ext cx="83371" cy="8083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EF05A2AC-964B-8DE6-065F-24064DF06A82}"/>
                </a:ext>
              </a:extLst>
            </p:cNvPr>
            <p:cNvCxnSpPr>
              <a:cxnSpLocks/>
              <a:stCxn id="38" idx="2"/>
              <a:endCxn id="39" idx="0"/>
            </p:cNvCxnSpPr>
            <p:nvPr/>
          </p:nvCxnSpPr>
          <p:spPr>
            <a:xfrm>
              <a:off x="3272181" y="3828503"/>
              <a:ext cx="0" cy="446139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2B6EB74-28C6-1275-F921-42C1CC97F5EF}"/>
                </a:ext>
              </a:extLst>
            </p:cNvPr>
            <p:cNvSpPr/>
            <p:nvPr/>
          </p:nvSpPr>
          <p:spPr>
            <a:xfrm>
              <a:off x="3985737" y="3859198"/>
              <a:ext cx="715397" cy="1057275"/>
            </a:xfrm>
            <a:custGeom>
              <a:avLst/>
              <a:gdLst>
                <a:gd name="connsiteX0" fmla="*/ 182265 w 810915"/>
                <a:gd name="connsiteY0" fmla="*/ 974725 h 974725"/>
                <a:gd name="connsiteX1" fmla="*/ 39390 w 810915"/>
                <a:gd name="connsiteY1" fmla="*/ 333375 h 974725"/>
                <a:gd name="connsiteX2" fmla="*/ 810915 w 810915"/>
                <a:gd name="connsiteY2" fmla="*/ 0 h 974725"/>
                <a:gd name="connsiteX0" fmla="*/ 53167 w 681817"/>
                <a:gd name="connsiteY0" fmla="*/ 974725 h 974725"/>
                <a:gd name="connsiteX1" fmla="*/ 151592 w 681817"/>
                <a:gd name="connsiteY1" fmla="*/ 406400 h 974725"/>
                <a:gd name="connsiteX2" fmla="*/ 681817 w 681817"/>
                <a:gd name="connsiteY2" fmla="*/ 0 h 974725"/>
                <a:gd name="connsiteX0" fmla="*/ 53167 w 681817"/>
                <a:gd name="connsiteY0" fmla="*/ 974725 h 974725"/>
                <a:gd name="connsiteX1" fmla="*/ 151592 w 681817"/>
                <a:gd name="connsiteY1" fmla="*/ 406400 h 974725"/>
                <a:gd name="connsiteX2" fmla="*/ 681817 w 681817"/>
                <a:gd name="connsiteY2" fmla="*/ 0 h 974725"/>
                <a:gd name="connsiteX0" fmla="*/ 31060 w 659710"/>
                <a:gd name="connsiteY0" fmla="*/ 974725 h 974725"/>
                <a:gd name="connsiteX1" fmla="*/ 291410 w 659710"/>
                <a:gd name="connsiteY1" fmla="*/ 463550 h 974725"/>
                <a:gd name="connsiteX2" fmla="*/ 659710 w 659710"/>
                <a:gd name="connsiteY2" fmla="*/ 0 h 974725"/>
                <a:gd name="connsiteX0" fmla="*/ 31060 w 659710"/>
                <a:gd name="connsiteY0" fmla="*/ 974725 h 974725"/>
                <a:gd name="connsiteX1" fmla="*/ 291410 w 659710"/>
                <a:gd name="connsiteY1" fmla="*/ 463550 h 974725"/>
                <a:gd name="connsiteX2" fmla="*/ 659710 w 659710"/>
                <a:gd name="connsiteY2" fmla="*/ 0 h 974725"/>
                <a:gd name="connsiteX0" fmla="*/ 34225 w 662875"/>
                <a:gd name="connsiteY0" fmla="*/ 974725 h 974725"/>
                <a:gd name="connsiteX1" fmla="*/ 294575 w 662875"/>
                <a:gd name="connsiteY1" fmla="*/ 463550 h 974725"/>
                <a:gd name="connsiteX2" fmla="*/ 662875 w 662875"/>
                <a:gd name="connsiteY2" fmla="*/ 0 h 974725"/>
                <a:gd name="connsiteX0" fmla="*/ 34225 w 662922"/>
                <a:gd name="connsiteY0" fmla="*/ 974725 h 974725"/>
                <a:gd name="connsiteX1" fmla="*/ 294575 w 662922"/>
                <a:gd name="connsiteY1" fmla="*/ 463550 h 974725"/>
                <a:gd name="connsiteX2" fmla="*/ 662875 w 662922"/>
                <a:gd name="connsiteY2" fmla="*/ 0 h 974725"/>
                <a:gd name="connsiteX0" fmla="*/ 35565 w 607092"/>
                <a:gd name="connsiteY0" fmla="*/ 1057275 h 1057275"/>
                <a:gd name="connsiteX1" fmla="*/ 238765 w 607092"/>
                <a:gd name="connsiteY1" fmla="*/ 463550 h 1057275"/>
                <a:gd name="connsiteX2" fmla="*/ 607065 w 607092"/>
                <a:gd name="connsiteY2" fmla="*/ 0 h 1057275"/>
                <a:gd name="connsiteX0" fmla="*/ 133631 w 705158"/>
                <a:gd name="connsiteY0" fmla="*/ 1057275 h 1057275"/>
                <a:gd name="connsiteX1" fmla="*/ 336831 w 705158"/>
                <a:gd name="connsiteY1" fmla="*/ 463550 h 1057275"/>
                <a:gd name="connsiteX2" fmla="*/ 705131 w 705158"/>
                <a:gd name="connsiteY2" fmla="*/ 0 h 1057275"/>
                <a:gd name="connsiteX0" fmla="*/ 143860 w 715397"/>
                <a:gd name="connsiteY0" fmla="*/ 1057275 h 1057275"/>
                <a:gd name="connsiteX1" fmla="*/ 347060 w 715397"/>
                <a:gd name="connsiteY1" fmla="*/ 463550 h 1057275"/>
                <a:gd name="connsiteX2" fmla="*/ 715360 w 715397"/>
                <a:gd name="connsiteY2" fmla="*/ 0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397" h="1057275">
                  <a:moveTo>
                    <a:pt x="143860" y="1057275"/>
                  </a:moveTo>
                  <a:cubicBezTo>
                    <a:pt x="-214915" y="747977"/>
                    <a:pt x="191485" y="557212"/>
                    <a:pt x="347060" y="463550"/>
                  </a:cubicBezTo>
                  <a:cubicBezTo>
                    <a:pt x="518668" y="360235"/>
                    <a:pt x="718535" y="196585"/>
                    <a:pt x="715360" y="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09013B7-1DAC-2699-3C21-781D1C580FAB}"/>
              </a:ext>
            </a:extLst>
          </p:cNvPr>
          <p:cNvSpPr/>
          <p:nvPr/>
        </p:nvSpPr>
        <p:spPr>
          <a:xfrm>
            <a:off x="1692718" y="5688435"/>
            <a:ext cx="564747" cy="287583"/>
          </a:xfrm>
          <a:custGeom>
            <a:avLst/>
            <a:gdLst>
              <a:gd name="connsiteX0" fmla="*/ 656822 w 656822"/>
              <a:gd name="connsiteY0" fmla="*/ 372719 h 372719"/>
              <a:gd name="connsiteX1" fmla="*/ 489397 w 656822"/>
              <a:gd name="connsiteY1" fmla="*/ 44308 h 372719"/>
              <a:gd name="connsiteX2" fmla="*/ 0 w 656822"/>
              <a:gd name="connsiteY2" fmla="*/ 12111 h 372719"/>
              <a:gd name="connsiteX0" fmla="*/ 656822 w 656822"/>
              <a:gd name="connsiteY0" fmla="*/ 362045 h 362045"/>
              <a:gd name="connsiteX1" fmla="*/ 451297 w 656822"/>
              <a:gd name="connsiteY1" fmla="*/ 138409 h 362045"/>
              <a:gd name="connsiteX2" fmla="*/ 0 w 656822"/>
              <a:gd name="connsiteY2" fmla="*/ 1437 h 362045"/>
              <a:gd name="connsiteX0" fmla="*/ 577447 w 577447"/>
              <a:gd name="connsiteY0" fmla="*/ 297779 h 297779"/>
              <a:gd name="connsiteX1" fmla="*/ 371922 w 577447"/>
              <a:gd name="connsiteY1" fmla="*/ 74143 h 297779"/>
              <a:gd name="connsiteX2" fmla="*/ 0 w 577447"/>
              <a:gd name="connsiteY2" fmla="*/ 3846 h 297779"/>
              <a:gd name="connsiteX0" fmla="*/ 577447 w 577447"/>
              <a:gd name="connsiteY0" fmla="*/ 300388 h 300388"/>
              <a:gd name="connsiteX1" fmla="*/ 416372 w 577447"/>
              <a:gd name="connsiteY1" fmla="*/ 57702 h 300388"/>
              <a:gd name="connsiteX2" fmla="*/ 0 w 577447"/>
              <a:gd name="connsiteY2" fmla="*/ 6455 h 300388"/>
              <a:gd name="connsiteX0" fmla="*/ 577447 w 577447"/>
              <a:gd name="connsiteY0" fmla="*/ 300388 h 300388"/>
              <a:gd name="connsiteX1" fmla="*/ 416372 w 577447"/>
              <a:gd name="connsiteY1" fmla="*/ 57702 h 300388"/>
              <a:gd name="connsiteX2" fmla="*/ 0 w 577447"/>
              <a:gd name="connsiteY2" fmla="*/ 6455 h 300388"/>
              <a:gd name="connsiteX0" fmla="*/ 602847 w 602847"/>
              <a:gd name="connsiteY0" fmla="*/ 313088 h 313088"/>
              <a:gd name="connsiteX1" fmla="*/ 416372 w 602847"/>
              <a:gd name="connsiteY1" fmla="*/ 57702 h 313088"/>
              <a:gd name="connsiteX2" fmla="*/ 0 w 602847"/>
              <a:gd name="connsiteY2" fmla="*/ 6455 h 313088"/>
              <a:gd name="connsiteX0" fmla="*/ 602847 w 602847"/>
              <a:gd name="connsiteY0" fmla="*/ 313088 h 313088"/>
              <a:gd name="connsiteX1" fmla="*/ 416372 w 602847"/>
              <a:gd name="connsiteY1" fmla="*/ 57702 h 313088"/>
              <a:gd name="connsiteX2" fmla="*/ 0 w 602847"/>
              <a:gd name="connsiteY2" fmla="*/ 6455 h 313088"/>
              <a:gd name="connsiteX0" fmla="*/ 567922 w 567922"/>
              <a:gd name="connsiteY0" fmla="*/ 335313 h 335313"/>
              <a:gd name="connsiteX1" fmla="*/ 416372 w 567922"/>
              <a:gd name="connsiteY1" fmla="*/ 57702 h 335313"/>
              <a:gd name="connsiteX2" fmla="*/ 0 w 567922"/>
              <a:gd name="connsiteY2" fmla="*/ 6455 h 335313"/>
              <a:gd name="connsiteX0" fmla="*/ 564747 w 564747"/>
              <a:gd name="connsiteY0" fmla="*/ 294038 h 294038"/>
              <a:gd name="connsiteX1" fmla="*/ 416372 w 564747"/>
              <a:gd name="connsiteY1" fmla="*/ 57702 h 294038"/>
              <a:gd name="connsiteX2" fmla="*/ 0 w 564747"/>
              <a:gd name="connsiteY2" fmla="*/ 6455 h 294038"/>
              <a:gd name="connsiteX0" fmla="*/ 564747 w 564747"/>
              <a:gd name="connsiteY0" fmla="*/ 294038 h 294038"/>
              <a:gd name="connsiteX1" fmla="*/ 416372 w 564747"/>
              <a:gd name="connsiteY1" fmla="*/ 57702 h 294038"/>
              <a:gd name="connsiteX2" fmla="*/ 0 w 564747"/>
              <a:gd name="connsiteY2" fmla="*/ 6455 h 294038"/>
              <a:gd name="connsiteX0" fmla="*/ 564747 w 564747"/>
              <a:gd name="connsiteY0" fmla="*/ 287583 h 287583"/>
              <a:gd name="connsiteX1" fmla="*/ 0 w 564747"/>
              <a:gd name="connsiteY1" fmla="*/ 0 h 28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4747" h="287583">
                <a:moveTo>
                  <a:pt x="564747" y="287583"/>
                </a:moveTo>
                <a:lnTo>
                  <a:pt x="0" y="0"/>
                </a:ln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9CBE1EC8-DD0B-BA02-2D1F-C0B50A6A1AFD}"/>
              </a:ext>
            </a:extLst>
          </p:cNvPr>
          <p:cNvSpPr/>
          <p:nvPr/>
        </p:nvSpPr>
        <p:spPr>
          <a:xfrm>
            <a:off x="5040779" y="6295470"/>
            <a:ext cx="2153401" cy="379733"/>
          </a:xfrm>
          <a:prstGeom prst="roundRect">
            <a:avLst>
              <a:gd name="adj" fmla="val 29963"/>
            </a:avLst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/>
              <a:t>Glutaminolysis</a:t>
            </a:r>
            <a:endParaRPr lang="en-GB" sz="2400" b="1" dirty="0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93F2AD95-9D3D-8A12-C1B4-6A88E1F27D3E}"/>
              </a:ext>
            </a:extLst>
          </p:cNvPr>
          <p:cNvSpPr/>
          <p:nvPr/>
        </p:nvSpPr>
        <p:spPr>
          <a:xfrm>
            <a:off x="2472536" y="5425033"/>
            <a:ext cx="1548902" cy="371334"/>
          </a:xfrm>
          <a:prstGeom prst="roundRect">
            <a:avLst>
              <a:gd name="adj" fmla="val 29963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TCA-cycle</a:t>
            </a:r>
            <a:endParaRPr lang="en-GB" b="1" dirty="0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7554293-ADAD-A2F2-E50D-91A3E3239169}"/>
              </a:ext>
            </a:extLst>
          </p:cNvPr>
          <p:cNvCxnSpPr>
            <a:cxnSpLocks/>
          </p:cNvCxnSpPr>
          <p:nvPr/>
        </p:nvCxnSpPr>
        <p:spPr>
          <a:xfrm>
            <a:off x="4462379" y="5024843"/>
            <a:ext cx="382642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78FC3F26-70F2-A7E6-FE9E-09FECE5F8C2E}"/>
              </a:ext>
            </a:extLst>
          </p:cNvPr>
          <p:cNvSpPr txBox="1"/>
          <p:nvPr/>
        </p:nvSpPr>
        <p:spPr>
          <a:xfrm>
            <a:off x="4845021" y="4815230"/>
            <a:ext cx="5388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endParaRPr lang="en-SE"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4022DB42-5D59-445B-2ED0-3E52FA908116}"/>
              </a:ext>
            </a:extLst>
          </p:cNvPr>
          <p:cNvCxnSpPr>
            <a:cxnSpLocks/>
          </p:cNvCxnSpPr>
          <p:nvPr/>
        </p:nvCxnSpPr>
        <p:spPr>
          <a:xfrm flipV="1">
            <a:off x="5114439" y="3888974"/>
            <a:ext cx="0" cy="82438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12A48C57-0C53-DC78-61EC-D7977BB1EB3D}"/>
              </a:ext>
            </a:extLst>
          </p:cNvPr>
          <p:cNvCxnSpPr>
            <a:cxnSpLocks/>
          </p:cNvCxnSpPr>
          <p:nvPr/>
        </p:nvCxnSpPr>
        <p:spPr>
          <a:xfrm flipV="1">
            <a:off x="5114439" y="2785121"/>
            <a:ext cx="0" cy="64327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6FBC6B52-4CB9-D5B0-7A3B-E86062C5779F}"/>
              </a:ext>
            </a:extLst>
          </p:cNvPr>
          <p:cNvSpPr txBox="1"/>
          <p:nvPr/>
        </p:nvSpPr>
        <p:spPr>
          <a:xfrm>
            <a:off x="4845021" y="2313146"/>
            <a:ext cx="5388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</a:t>
            </a:r>
            <a:endParaRPr lang="en-SE"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547F0323-4452-8E65-D8DB-C2326E4C1330}"/>
              </a:ext>
            </a:extLst>
          </p:cNvPr>
          <p:cNvSpPr/>
          <p:nvPr/>
        </p:nvSpPr>
        <p:spPr>
          <a:xfrm>
            <a:off x="872658" y="1150191"/>
            <a:ext cx="1523004" cy="400110"/>
          </a:xfrm>
          <a:prstGeom prst="roundRect">
            <a:avLst>
              <a:gd name="adj" fmla="val 29963"/>
            </a:avLst>
          </a:prstGeom>
          <a:solidFill>
            <a:srgbClr val="54823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Glycolysis</a:t>
            </a:r>
            <a:endParaRPr lang="en-GB" b="1" dirty="0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E2E21985-C22A-5B39-E695-360169FC6C7B}"/>
              </a:ext>
            </a:extLst>
          </p:cNvPr>
          <p:cNvSpPr/>
          <p:nvPr/>
        </p:nvSpPr>
        <p:spPr>
          <a:xfrm>
            <a:off x="5393129" y="4239282"/>
            <a:ext cx="1851500" cy="350107"/>
          </a:xfrm>
          <a:prstGeom prst="roundRect">
            <a:avLst>
              <a:gd name="adj" fmla="val 29963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Lipogenesis</a:t>
            </a:r>
            <a:endParaRPr lang="en-GB" b="1" dirty="0"/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7F7EB71D-59C0-EFA0-6758-D267C7E1534F}"/>
              </a:ext>
            </a:extLst>
          </p:cNvPr>
          <p:cNvSpPr/>
          <p:nvPr/>
        </p:nvSpPr>
        <p:spPr>
          <a:xfrm>
            <a:off x="4308352" y="790087"/>
            <a:ext cx="1851500" cy="1224151"/>
          </a:xfrm>
          <a:prstGeom prst="roundRect">
            <a:avLst>
              <a:gd name="adj" fmla="val 29963"/>
            </a:avLst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Pentos Phosphate pathway</a:t>
            </a:r>
            <a:endParaRPr lang="en-GB" b="1" dirty="0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EF7A2C30-9421-3152-F0BD-D483ECC11116}"/>
              </a:ext>
            </a:extLst>
          </p:cNvPr>
          <p:cNvSpPr/>
          <p:nvPr/>
        </p:nvSpPr>
        <p:spPr>
          <a:xfrm>
            <a:off x="121765" y="4973635"/>
            <a:ext cx="1640059" cy="319996"/>
          </a:xfrm>
          <a:prstGeom prst="roundRect">
            <a:avLst>
              <a:gd name="adj" fmla="val 29963"/>
            </a:avLst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Cell Work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EC6A9D05-C09C-5999-AF28-E72A3E6C0C82}"/>
              </a:ext>
            </a:extLst>
          </p:cNvPr>
          <p:cNvCxnSpPr>
            <a:cxnSpLocks/>
          </p:cNvCxnSpPr>
          <p:nvPr/>
        </p:nvCxnSpPr>
        <p:spPr>
          <a:xfrm flipH="1">
            <a:off x="489665" y="5609966"/>
            <a:ext cx="685024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Slippery Road with solid fill">
            <a:extLst>
              <a:ext uri="{FF2B5EF4-FFF2-40B4-BE49-F238E27FC236}">
                <a16:creationId xmlns:a16="http://schemas.microsoft.com/office/drawing/2014/main" id="{CB796345-4B30-54E2-D81B-D40F7E0723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50673" y="3800068"/>
            <a:ext cx="584889" cy="584889"/>
          </a:xfrm>
          <a:prstGeom prst="rect">
            <a:avLst/>
          </a:prstGeom>
        </p:spPr>
      </p:pic>
      <p:pic>
        <p:nvPicPr>
          <p:cNvPr id="6" name="Graphic 5" descr="Medicine with solid fill">
            <a:extLst>
              <a:ext uri="{FF2B5EF4-FFF2-40B4-BE49-F238E27FC236}">
                <a16:creationId xmlns:a16="http://schemas.microsoft.com/office/drawing/2014/main" id="{D208670F-7B9B-F808-9F50-300DDC3A9E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43181" y="2122020"/>
            <a:ext cx="914400" cy="914400"/>
          </a:xfrm>
          <a:prstGeom prst="rect">
            <a:avLst/>
          </a:prstGeom>
        </p:spPr>
      </p:pic>
      <p:pic>
        <p:nvPicPr>
          <p:cNvPr id="12" name="Graphic 11" descr="Fever with solid fill">
            <a:extLst>
              <a:ext uri="{FF2B5EF4-FFF2-40B4-BE49-F238E27FC236}">
                <a16:creationId xmlns:a16="http://schemas.microsoft.com/office/drawing/2014/main" id="{CBB7A0FE-F777-82E5-DC91-676C5B65CA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43181" y="30817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2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03" grpId="0" animBg="1"/>
      <p:bldP spid="4" grpId="0"/>
      <p:bldP spid="9" grpId="0"/>
      <p:bldP spid="10" grpId="0"/>
      <p:bldP spid="14" grpId="0"/>
      <p:bldP spid="15" grpId="0"/>
      <p:bldP spid="38" grpId="0"/>
      <p:bldP spid="76" grpId="0" animBg="1"/>
      <p:bldP spid="105" grpId="0" animBg="1"/>
      <p:bldP spid="72" grpId="0"/>
      <p:bldP spid="77" grpId="0" animBg="1"/>
      <p:bldP spid="83" grpId="0" animBg="1"/>
      <p:bldP spid="84" grpId="0" animBg="1"/>
      <p:bldP spid="87" grpId="0" animBg="1"/>
      <p:bldP spid="96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8B8A88-AD3C-4211-A431-BED196EFE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447" y="17707"/>
            <a:ext cx="4239461" cy="342489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32A4890-A02E-4857-8DB6-CE107647FB5B}"/>
              </a:ext>
            </a:extLst>
          </p:cNvPr>
          <p:cNvGrpSpPr/>
          <p:nvPr/>
        </p:nvGrpSpPr>
        <p:grpSpPr>
          <a:xfrm>
            <a:off x="169955" y="589167"/>
            <a:ext cx="5977727" cy="4019945"/>
            <a:chOff x="357094" y="245384"/>
            <a:chExt cx="5977727" cy="40199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53C73EC7-1695-471C-A9F4-EB10B0A9BA7E}"/>
                    </a:ext>
                  </a:extLst>
                </p:cNvPr>
                <p:cNvSpPr txBox="1"/>
                <p:nvPr/>
              </p:nvSpPr>
              <p:spPr>
                <a:xfrm>
                  <a:off x="357094" y="2735577"/>
                  <a:ext cx="5977727" cy="7012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53C73EC7-1695-471C-A9F4-EB10B0A9BA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094" y="2735577"/>
                  <a:ext cx="5977727" cy="70121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9739B17-6384-4B29-AA19-11558D12FEA0}"/>
                    </a:ext>
                  </a:extLst>
                </p:cNvPr>
                <p:cNvSpPr txBox="1"/>
                <p:nvPr/>
              </p:nvSpPr>
              <p:spPr>
                <a:xfrm>
                  <a:off x="370239" y="3564111"/>
                  <a:ext cx="5027402" cy="7012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sz="24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9739B17-6384-4B29-AA19-11558D12FE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239" y="3564111"/>
                  <a:ext cx="5027402" cy="70121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D7DEDEC9-BCCD-47CD-987F-08B5BBE3E287}"/>
                    </a:ext>
                  </a:extLst>
                </p:cNvPr>
                <p:cNvSpPr txBox="1"/>
                <p:nvPr/>
              </p:nvSpPr>
              <p:spPr>
                <a:xfrm>
                  <a:off x="370239" y="245384"/>
                  <a:ext cx="3744743" cy="7012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D7DEDEC9-BCCD-47CD-987F-08B5BBE3E2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239" y="245384"/>
                  <a:ext cx="3744743" cy="70121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D885AF0-E219-4986-A42D-A5F4F74006C7}"/>
                    </a:ext>
                  </a:extLst>
                </p:cNvPr>
                <p:cNvSpPr txBox="1"/>
                <p:nvPr/>
              </p:nvSpPr>
              <p:spPr>
                <a:xfrm>
                  <a:off x="370239" y="1072758"/>
                  <a:ext cx="5964582" cy="7012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sz="24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D885AF0-E219-4986-A42D-A5F4F74006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239" y="1072758"/>
                  <a:ext cx="5964582" cy="70121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C70DA3E-1D3D-4BD0-B8A7-D458DCEC11CD}"/>
                    </a:ext>
                  </a:extLst>
                </p:cNvPr>
                <p:cNvSpPr txBox="1"/>
                <p:nvPr/>
              </p:nvSpPr>
              <p:spPr>
                <a:xfrm>
                  <a:off x="357094" y="1901292"/>
                  <a:ext cx="5151603" cy="7012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C70DA3E-1D3D-4BD0-B8A7-D458DCEC11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094" y="1901292"/>
                  <a:ext cx="5151603" cy="70121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5530E8-3743-4597-A926-9E55DF7C8BF5}"/>
                  </a:ext>
                </a:extLst>
              </p:cNvPr>
              <p:cNvSpPr txBox="1"/>
              <p:nvPr/>
            </p:nvSpPr>
            <p:spPr>
              <a:xfrm>
                <a:off x="1064654" y="4866869"/>
                <a:ext cx="9038500" cy="18005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sv-SE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sv-SE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sv-SE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sv-SE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sv-SE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sv-SE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5530E8-3743-4597-A926-9E55DF7C8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54" y="4866869"/>
                <a:ext cx="9038500" cy="18005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4406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7685569-F613-4E2B-8E8E-C5D2DCD51C45}"/>
                  </a:ext>
                </a:extLst>
              </p:cNvPr>
              <p:cNvSpPr txBox="1"/>
              <p:nvPr/>
            </p:nvSpPr>
            <p:spPr>
              <a:xfrm>
                <a:off x="898170" y="246673"/>
                <a:ext cx="8732199" cy="18005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sv-SE" sz="24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sv-SE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sv-SE" sz="24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sv-SE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sv-SE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sv-SE" sz="24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7685569-F613-4E2B-8E8E-C5D2DCD51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70" y="246673"/>
                <a:ext cx="8732199" cy="1800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7AC052-EC1B-4F02-B83D-9C526DB5BB8C}"/>
                  </a:ext>
                </a:extLst>
              </p:cNvPr>
              <p:cNvSpPr txBox="1"/>
              <p:nvPr/>
            </p:nvSpPr>
            <p:spPr>
              <a:xfrm>
                <a:off x="3412770" y="2788662"/>
                <a:ext cx="6984999" cy="6572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sv-SE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sv-SE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sv-SE" sz="2400" b="0" i="1" baseline="-2500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sv-SE" sz="2400" b="0" i="1" baseline="-250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sv-SE" sz="2400" b="0" i="1" baseline="-250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sv-SE" sz="2400" b="0" i="1" baseline="-2500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sv-SE" sz="2400" b="0" i="1" baseline="-250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sv-SE" sz="2400" b="0" i="1" baseline="-2500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sv-SE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sv-SE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sv-SE" sz="2400" b="0" i="1" baseline="-25000" smtClean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e>
                            </m:mr>
                            <m:mr>
                              <m:e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sv-SE" sz="2400" b="0" i="1" baseline="-25000" smtClean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e>
                            </m:mr>
                          </m:m>
                        </m:e>
                      </m:d>
                      <m:r>
                        <a:rPr lang="sv-S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sv-SE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sv-SE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sv-SE" sz="2400" b="0" i="1" baseline="-2500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sv-SE" sz="2400" b="0" i="1" baseline="-250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sv-SE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sv-SE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sv-SE" sz="2400" b="0" i="1" baseline="-2500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sv-SE" sz="2400" b="0" i="1" baseline="-250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sv-SE" sz="2400" b="0" i="1" baseline="-25000" smtClean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sv-SE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7AC052-EC1B-4F02-B83D-9C526DB5B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770" y="2788662"/>
                <a:ext cx="6984999" cy="657296"/>
              </a:xfrm>
              <a:prstGeom prst="rect">
                <a:avLst/>
              </a:prstGeom>
              <a:blipFill>
                <a:blip r:embed="rId3"/>
                <a:stretch>
                  <a:fillRect b="-92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4022FF-EB46-466B-A8F8-28C6934324D5}"/>
                  </a:ext>
                </a:extLst>
              </p:cNvPr>
              <p:cNvSpPr txBox="1"/>
              <p:nvPr/>
            </p:nvSpPr>
            <p:spPr>
              <a:xfrm>
                <a:off x="3420390" y="4212565"/>
                <a:ext cx="7196008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sv-SE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sv-SE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sv-SE" sz="2400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sv-SE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123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123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4022FF-EB46-466B-A8F8-28C693432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390" y="4212565"/>
                <a:ext cx="7196008" cy="11738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154AD3-B5C1-4696-80BB-8DC16D9684BB}"/>
                  </a:ext>
                </a:extLst>
              </p:cNvPr>
              <p:cNvSpPr txBox="1"/>
              <p:nvPr/>
            </p:nvSpPr>
            <p:spPr>
              <a:xfrm>
                <a:off x="461540" y="6097561"/>
                <a:ext cx="6690358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sv-SE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sSub>
                        <m:sSubPr>
                          <m:ctrlPr>
                            <a:rPr lang="sv-S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sv-S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v-S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sv-SE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sSub>
                        <m:sSubPr>
                          <m:ctrlPr>
                            <a:rPr lang="sv-SE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sv-SE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sv-S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v-SE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sv-SE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sv-SE" sz="28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sv-S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sv-SE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sv-SE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sv-SE" sz="2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sv-S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sv-SE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sv-SE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154AD3-B5C1-4696-80BB-8DC16D968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40" y="6097561"/>
                <a:ext cx="6690358" cy="4863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E7008771-9B8C-FAC0-3B9D-F76E62E33C6D}"/>
              </a:ext>
            </a:extLst>
          </p:cNvPr>
          <p:cNvGrpSpPr/>
          <p:nvPr/>
        </p:nvGrpSpPr>
        <p:grpSpPr>
          <a:xfrm>
            <a:off x="3749799" y="2062864"/>
            <a:ext cx="6311983" cy="412421"/>
            <a:chOff x="3749799" y="2062864"/>
            <a:chExt cx="6311983" cy="4124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FDE5D62-E8AF-67BF-82FD-655216D3EF32}"/>
                    </a:ext>
                  </a:extLst>
                </p:cNvPr>
                <p:cNvSpPr txBox="1"/>
                <p:nvPr/>
              </p:nvSpPr>
              <p:spPr>
                <a:xfrm>
                  <a:off x="3749799" y="2076297"/>
                  <a:ext cx="1008546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  <m:r>
                          <a:rPr lang="sv-SE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v-SE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sv-SE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FDE5D62-E8AF-67BF-82FD-655216D3EF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9799" y="2076297"/>
                  <a:ext cx="1008546" cy="385555"/>
                </a:xfrm>
                <a:prstGeom prst="rect">
                  <a:avLst/>
                </a:prstGeom>
                <a:blipFill>
                  <a:blip r:embed="rId6"/>
                  <a:stretch>
                    <a:fillRect l="-6627" r="-10241" b="-3015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36F9DB8-7932-C2A7-1EE6-6051767E76BC}"/>
                    </a:ext>
                  </a:extLst>
                </p:cNvPr>
                <p:cNvSpPr txBox="1"/>
                <p:nvPr/>
              </p:nvSpPr>
              <p:spPr>
                <a:xfrm>
                  <a:off x="7624551" y="2076297"/>
                  <a:ext cx="1001428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  <m:r>
                          <a:rPr lang="sv-SE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v-SE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sv-SE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36F9DB8-7932-C2A7-1EE6-6051767E76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4551" y="2076297"/>
                  <a:ext cx="1001428" cy="385555"/>
                </a:xfrm>
                <a:prstGeom prst="rect">
                  <a:avLst/>
                </a:prstGeom>
                <a:blipFill>
                  <a:blip r:embed="rId7"/>
                  <a:stretch>
                    <a:fillRect l="-7317" r="-10366" b="-3015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9D892DA-54CA-ACC5-9FF5-8DA1261792C8}"/>
                    </a:ext>
                  </a:extLst>
                </p:cNvPr>
                <p:cNvSpPr txBox="1"/>
                <p:nvPr/>
              </p:nvSpPr>
              <p:spPr>
                <a:xfrm>
                  <a:off x="6398239" y="2076297"/>
                  <a:ext cx="565989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9D892DA-54CA-ACC5-9FF5-8DA1261792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8239" y="2076297"/>
                  <a:ext cx="565989" cy="385555"/>
                </a:xfrm>
                <a:prstGeom prst="rect">
                  <a:avLst/>
                </a:prstGeom>
                <a:blipFill>
                  <a:blip r:embed="rId8"/>
                  <a:stretch>
                    <a:fillRect l="-13043" r="-5435" b="-1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BA10AC0-5B67-FCEB-DDDC-60F6798A4714}"/>
                    </a:ext>
                  </a:extLst>
                </p:cNvPr>
                <p:cNvSpPr txBox="1"/>
                <p:nvPr/>
              </p:nvSpPr>
              <p:spPr>
                <a:xfrm>
                  <a:off x="8861517" y="2062864"/>
                  <a:ext cx="1200265" cy="4124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sv-SE" sz="2400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sv-SE" sz="2400" i="1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sv-SE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v-SE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sv-SE" sz="2400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  <m:r>
                          <a:rPr lang="sv-SE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BA10AC0-5B67-FCEB-DDDC-60F6798A47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1517" y="2062864"/>
                  <a:ext cx="1200265" cy="41242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0A78436-7AC7-67C8-986A-79ACEE3BC9FD}"/>
                    </a:ext>
                  </a:extLst>
                </p:cNvPr>
                <p:cNvSpPr txBox="1"/>
                <p:nvPr/>
              </p:nvSpPr>
              <p:spPr>
                <a:xfrm>
                  <a:off x="7003850" y="2084408"/>
                  <a:ext cx="29815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v-SE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0A78436-7AC7-67C8-986A-79ACEE3BC9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3850" y="2084408"/>
                  <a:ext cx="298159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0204" r="-1020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BB00926-F3D5-8A07-FDE2-6DF77FE6720B}"/>
              </a:ext>
            </a:extLst>
          </p:cNvPr>
          <p:cNvGrpSpPr/>
          <p:nvPr/>
        </p:nvGrpSpPr>
        <p:grpSpPr>
          <a:xfrm>
            <a:off x="4449724" y="3530474"/>
            <a:ext cx="6188552" cy="412805"/>
            <a:chOff x="4449724" y="3515234"/>
            <a:chExt cx="6188552" cy="4128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9976F10-7407-6CD2-6141-3E37A0451664}"/>
                    </a:ext>
                  </a:extLst>
                </p:cNvPr>
                <p:cNvSpPr txBox="1"/>
                <p:nvPr/>
              </p:nvSpPr>
              <p:spPr>
                <a:xfrm>
                  <a:off x="4449724" y="3528859"/>
                  <a:ext cx="1015663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  <m:r>
                          <a:rPr lang="sv-SE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v-SE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sv-SE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9976F10-7407-6CD2-6141-3E37A04516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9724" y="3528859"/>
                  <a:ext cx="1015663" cy="385555"/>
                </a:xfrm>
                <a:prstGeom prst="rect">
                  <a:avLst/>
                </a:prstGeom>
                <a:blipFill>
                  <a:blip r:embed="rId11"/>
                  <a:stretch>
                    <a:fillRect l="-7186" r="-9581" b="-2968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A139688-D162-D04D-15B3-5F54F6EDF651}"/>
                    </a:ext>
                  </a:extLst>
                </p:cNvPr>
                <p:cNvSpPr txBox="1"/>
                <p:nvPr/>
              </p:nvSpPr>
              <p:spPr>
                <a:xfrm>
                  <a:off x="7533774" y="3528859"/>
                  <a:ext cx="1008546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  <m:r>
                          <a:rPr lang="sv-SE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v-SE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sv-SE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A139688-D162-D04D-15B3-5F54F6EDF6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3774" y="3528859"/>
                  <a:ext cx="1008546" cy="385555"/>
                </a:xfrm>
                <a:prstGeom prst="rect">
                  <a:avLst/>
                </a:prstGeom>
                <a:blipFill>
                  <a:blip r:embed="rId12"/>
                  <a:stretch>
                    <a:fillRect l="-7273" r="-10303" b="-2968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615C72E-95C7-9D7B-6AE5-53916781EBD5}"/>
                    </a:ext>
                  </a:extLst>
                </p:cNvPr>
                <p:cNvSpPr txBox="1"/>
                <p:nvPr/>
              </p:nvSpPr>
              <p:spPr>
                <a:xfrm>
                  <a:off x="6332163" y="3528859"/>
                  <a:ext cx="573106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615C72E-95C7-9D7B-6AE5-53916781EB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2163" y="3528859"/>
                  <a:ext cx="573106" cy="385555"/>
                </a:xfrm>
                <a:prstGeom prst="rect">
                  <a:avLst/>
                </a:prstGeom>
                <a:blipFill>
                  <a:blip r:embed="rId13"/>
                  <a:stretch>
                    <a:fillRect l="-12766" r="-4255" b="-93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C5D5D5B-C692-F32A-1461-B2C18A5F8530}"/>
                    </a:ext>
                  </a:extLst>
                </p:cNvPr>
                <p:cNvSpPr txBox="1"/>
                <p:nvPr/>
              </p:nvSpPr>
              <p:spPr>
                <a:xfrm>
                  <a:off x="8820021" y="3515234"/>
                  <a:ext cx="1818255" cy="4128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sv-SE" sz="2400" i="1"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  <m:r>
                          <a:rPr lang="sv-SE" sz="2400" i="1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sv-SE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sv-SE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sv-SE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sv-SE" sz="2400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bSup>
                        <m:r>
                          <a:rPr lang="sv-SE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  <m:r>
                          <a:rPr lang="sv-SE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C5D5D5B-C692-F32A-1461-B2C18A5F85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0021" y="3515234"/>
                  <a:ext cx="1818255" cy="41280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B2FFFFA-59E1-C42D-E0B0-1CF17F9C47EF}"/>
                    </a:ext>
                  </a:extLst>
                </p:cNvPr>
                <p:cNvSpPr txBox="1"/>
                <p:nvPr/>
              </p:nvSpPr>
              <p:spPr>
                <a:xfrm>
                  <a:off x="6993625" y="3536970"/>
                  <a:ext cx="29815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v-SE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B2FFFFA-59E1-C42D-E0B0-1CF17F9C47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3625" y="3536970"/>
                  <a:ext cx="298159" cy="369332"/>
                </a:xfrm>
                <a:prstGeom prst="rect">
                  <a:avLst/>
                </a:prstGeom>
                <a:blipFill>
                  <a:blip r:embed="rId15"/>
                  <a:stretch>
                    <a:fillRect l="-10204" r="-1020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7704374-2B22-6915-F508-3B69E0018365}"/>
              </a:ext>
            </a:extLst>
          </p:cNvPr>
          <p:cNvGrpSpPr/>
          <p:nvPr/>
        </p:nvGrpSpPr>
        <p:grpSpPr>
          <a:xfrm>
            <a:off x="4219699" y="5393076"/>
            <a:ext cx="7117166" cy="412805"/>
            <a:chOff x="4219699" y="5393076"/>
            <a:chExt cx="7117166" cy="4128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A375304-4195-9F3D-86F8-2FE127A72E5F}"/>
                    </a:ext>
                  </a:extLst>
                </p:cNvPr>
                <p:cNvSpPr txBox="1"/>
                <p:nvPr/>
              </p:nvSpPr>
              <p:spPr>
                <a:xfrm>
                  <a:off x="4219699" y="5406701"/>
                  <a:ext cx="1015663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</m:sub>
                        </m:sSub>
                        <m:r>
                          <a:rPr lang="sv-SE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v-SE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sv-SE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A375304-4195-9F3D-86F8-2FE127A72E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9699" y="5406701"/>
                  <a:ext cx="1015663" cy="385555"/>
                </a:xfrm>
                <a:prstGeom prst="rect">
                  <a:avLst/>
                </a:prstGeom>
                <a:blipFill>
                  <a:blip r:embed="rId16"/>
                  <a:stretch>
                    <a:fillRect l="-6587" r="-10180" b="-3015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A8C8E2A-C211-DDA1-0424-DA9DB729FE41}"/>
                    </a:ext>
                  </a:extLst>
                </p:cNvPr>
                <p:cNvSpPr txBox="1"/>
                <p:nvPr/>
              </p:nvSpPr>
              <p:spPr>
                <a:xfrm>
                  <a:off x="7637186" y="5406701"/>
                  <a:ext cx="1008546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</m:sub>
                        </m:sSub>
                        <m:r>
                          <a:rPr lang="sv-SE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v-SE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sv-SE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A8C8E2A-C211-DDA1-0424-DA9DB729FE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7186" y="5406701"/>
                  <a:ext cx="1008546" cy="385555"/>
                </a:xfrm>
                <a:prstGeom prst="rect">
                  <a:avLst/>
                </a:prstGeom>
                <a:blipFill>
                  <a:blip r:embed="rId17"/>
                  <a:stretch>
                    <a:fillRect l="-7273" r="-10303" b="-3015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CD9051C-B1C8-D970-2A0C-D0E3B3CC633F}"/>
                    </a:ext>
                  </a:extLst>
                </p:cNvPr>
                <p:cNvSpPr txBox="1"/>
                <p:nvPr/>
              </p:nvSpPr>
              <p:spPr>
                <a:xfrm>
                  <a:off x="6159921" y="5406701"/>
                  <a:ext cx="573106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CD9051C-B1C8-D970-2A0C-D0E3B3CC63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9921" y="5406701"/>
                  <a:ext cx="573106" cy="385555"/>
                </a:xfrm>
                <a:prstGeom prst="rect">
                  <a:avLst/>
                </a:prstGeom>
                <a:blipFill>
                  <a:blip r:embed="rId18"/>
                  <a:stretch>
                    <a:fillRect l="-11702" r="-4255" b="-1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E56BC8F-4B7C-1CD6-AC4F-4FAD15B870A2}"/>
                    </a:ext>
                  </a:extLst>
                </p:cNvPr>
                <p:cNvSpPr txBox="1"/>
                <p:nvPr/>
              </p:nvSpPr>
              <p:spPr>
                <a:xfrm>
                  <a:off x="8900621" y="5393076"/>
                  <a:ext cx="2436244" cy="4128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3,1</m:t>
                                </m:r>
                              </m:sub>
                            </m:sSub>
                            <m: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sv-SE" sz="2400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sup>
                            </m:sSubSup>
                            <m: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  <m:r>
                          <a:rPr lang="sv-SE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sv-SE" sz="2400" b="0" i="1" smtClean="0"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  <m:r>
                          <a:rPr lang="sv-SE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E56BC8F-4B7C-1CD6-AC4F-4FAD15B870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0621" y="5393076"/>
                  <a:ext cx="2436244" cy="41280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F0D0B48-E7FE-ACF1-E0D9-EEAD219598C3}"/>
                    </a:ext>
                  </a:extLst>
                </p:cNvPr>
                <p:cNvSpPr txBox="1"/>
                <p:nvPr/>
              </p:nvSpPr>
              <p:spPr>
                <a:xfrm>
                  <a:off x="6933521" y="5414812"/>
                  <a:ext cx="29815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v-SE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F0D0B48-E7FE-ACF1-E0D9-EEAD219598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3521" y="5414812"/>
                  <a:ext cx="298159" cy="369332"/>
                </a:xfrm>
                <a:prstGeom prst="rect">
                  <a:avLst/>
                </a:prstGeom>
                <a:blipFill>
                  <a:blip r:embed="rId20"/>
                  <a:stretch>
                    <a:fillRect l="-10204" r="-1020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D1E6EF7-D9F8-97B0-FF8F-84788ECFBCD7}"/>
                  </a:ext>
                </a:extLst>
              </p:cNvPr>
              <p:cNvSpPr txBox="1"/>
              <p:nvPr/>
            </p:nvSpPr>
            <p:spPr>
              <a:xfrm>
                <a:off x="7160269" y="6114104"/>
                <a:ext cx="2470100" cy="4532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D1E6EF7-D9F8-97B0-FF8F-84788ECFB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269" y="6114104"/>
                <a:ext cx="2470100" cy="45326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86FCD3-980E-4BFA-6535-8A1D6C241045}"/>
                  </a:ext>
                </a:extLst>
              </p:cNvPr>
              <p:cNvSpPr txBox="1"/>
              <p:nvPr/>
            </p:nvSpPr>
            <p:spPr>
              <a:xfrm>
                <a:off x="9863191" y="5859221"/>
                <a:ext cx="2709809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 </m:t>
                      </m:r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=1…</m:t>
                      </m:r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a:rPr lang="sv-S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sv-S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sv-S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86FCD3-980E-4BFA-6535-8A1D6C241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3191" y="5859221"/>
                <a:ext cx="2709809" cy="95410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090346B8-B588-3817-5F1E-B2C12A73A833}"/>
              </a:ext>
            </a:extLst>
          </p:cNvPr>
          <p:cNvSpPr txBox="1"/>
          <p:nvPr/>
        </p:nvSpPr>
        <p:spPr>
          <a:xfrm>
            <a:off x="133511" y="731453"/>
            <a:ext cx="918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EMU</a:t>
            </a:r>
          </a:p>
          <a:p>
            <a:r>
              <a:rPr lang="en-GB" sz="2400" dirty="0"/>
              <a:t>size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F1DFF6C-9FBC-00CA-F9F6-376D7ECD2E60}"/>
              </a:ext>
            </a:extLst>
          </p:cNvPr>
          <p:cNvSpPr txBox="1"/>
          <p:nvPr/>
        </p:nvSpPr>
        <p:spPr>
          <a:xfrm>
            <a:off x="1841004" y="2886477"/>
            <a:ext cx="1579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EMU size 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D6070F-2F80-860A-F824-60707ABB41B0}"/>
              </a:ext>
            </a:extLst>
          </p:cNvPr>
          <p:cNvSpPr txBox="1"/>
          <p:nvPr/>
        </p:nvSpPr>
        <p:spPr>
          <a:xfrm>
            <a:off x="1833384" y="4565817"/>
            <a:ext cx="1579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EMU size 3</a:t>
            </a:r>
          </a:p>
        </p:txBody>
      </p:sp>
    </p:spTree>
    <p:extLst>
      <p:ext uri="{BB962C8B-B14F-4D97-AF65-F5344CB8AC3E}">
        <p14:creationId xmlns:p14="http://schemas.microsoft.com/office/powerpoint/2010/main" val="241038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/>
      <p:bldP spid="4" grpId="0"/>
      <p:bldP spid="4" grpId="1"/>
      <p:bldP spid="5" grpId="0" animBg="1"/>
      <p:bldP spid="29" grpId="0"/>
      <p:bldP spid="8" grpId="0"/>
      <p:bldP spid="31" grpId="0"/>
      <p:bldP spid="32" grpId="0"/>
      <p:bldP spid="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BDBFF66-A051-0695-E27A-B5BF9539C9D4}"/>
              </a:ext>
            </a:extLst>
          </p:cNvPr>
          <p:cNvSpPr/>
          <p:nvPr/>
        </p:nvSpPr>
        <p:spPr>
          <a:xfrm>
            <a:off x="1091564" y="2983070"/>
            <a:ext cx="1320083" cy="16046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E65B98C-0855-D30E-E4A0-FB055CAE8C33}"/>
              </a:ext>
            </a:extLst>
          </p:cNvPr>
          <p:cNvSpPr/>
          <p:nvPr/>
        </p:nvSpPr>
        <p:spPr>
          <a:xfrm>
            <a:off x="3411107" y="3053050"/>
            <a:ext cx="1320083" cy="16046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2710AAF-5367-4627-0701-1C2CF776297E}"/>
              </a:ext>
            </a:extLst>
          </p:cNvPr>
          <p:cNvCxnSpPr>
            <a:cxnSpLocks/>
          </p:cNvCxnSpPr>
          <p:nvPr/>
        </p:nvCxnSpPr>
        <p:spPr>
          <a:xfrm>
            <a:off x="1799224" y="3290391"/>
            <a:ext cx="0" cy="3151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E63EEEF-A07B-41F2-F073-44B8241E4C02}"/>
              </a:ext>
            </a:extLst>
          </p:cNvPr>
          <p:cNvCxnSpPr/>
          <p:nvPr/>
        </p:nvCxnSpPr>
        <p:spPr>
          <a:xfrm>
            <a:off x="1811262" y="2822733"/>
            <a:ext cx="0" cy="4254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05AFAB-BCC1-06F5-4B90-4EFD019EC012}"/>
              </a:ext>
            </a:extLst>
          </p:cNvPr>
          <p:cNvCxnSpPr>
            <a:cxnSpLocks/>
          </p:cNvCxnSpPr>
          <p:nvPr/>
        </p:nvCxnSpPr>
        <p:spPr>
          <a:xfrm>
            <a:off x="1799224" y="3661727"/>
            <a:ext cx="0" cy="3151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0858DC-3A83-F252-4BA2-BD4F1671D282}"/>
              </a:ext>
            </a:extLst>
          </p:cNvPr>
          <p:cNvCxnSpPr>
            <a:cxnSpLocks/>
          </p:cNvCxnSpPr>
          <p:nvPr/>
        </p:nvCxnSpPr>
        <p:spPr>
          <a:xfrm rot="16200000">
            <a:off x="2075925" y="3148258"/>
            <a:ext cx="0" cy="3151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5748D4-12FD-864C-B50B-9C1CFCAA982C}"/>
              </a:ext>
            </a:extLst>
          </p:cNvPr>
          <p:cNvCxnSpPr>
            <a:cxnSpLocks/>
          </p:cNvCxnSpPr>
          <p:nvPr/>
        </p:nvCxnSpPr>
        <p:spPr>
          <a:xfrm flipH="1">
            <a:off x="1977529" y="3447952"/>
            <a:ext cx="361949" cy="54530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F676813-5AB7-F8BC-90B6-3649847C7718}"/>
              </a:ext>
            </a:extLst>
          </p:cNvPr>
          <p:cNvGrpSpPr/>
          <p:nvPr/>
        </p:nvGrpSpPr>
        <p:grpSpPr>
          <a:xfrm>
            <a:off x="1711594" y="4022998"/>
            <a:ext cx="413543" cy="420740"/>
            <a:chOff x="2283620" y="3821792"/>
            <a:chExt cx="413543" cy="420740"/>
          </a:xfrm>
        </p:grpSpPr>
        <p:sp>
          <p:nvSpPr>
            <p:cNvPr id="15" name="Chord 14">
              <a:extLst>
                <a:ext uri="{FF2B5EF4-FFF2-40B4-BE49-F238E27FC236}">
                  <a16:creationId xmlns:a16="http://schemas.microsoft.com/office/drawing/2014/main" id="{4552E9B9-8B50-C703-0568-3A4EDAC2C943}"/>
                </a:ext>
              </a:extLst>
            </p:cNvPr>
            <p:cNvSpPr/>
            <p:nvPr/>
          </p:nvSpPr>
          <p:spPr>
            <a:xfrm rot="18557714">
              <a:off x="2283620" y="3828989"/>
              <a:ext cx="413543" cy="413543"/>
            </a:xfrm>
            <a:prstGeom prst="chord">
              <a:avLst>
                <a:gd name="adj1" fmla="val 18072616"/>
                <a:gd name="adj2" fmla="val 16200000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690DE5F-D09C-A329-CB11-A9133AA3EDA7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 flipV="1">
              <a:off x="2330372" y="3840843"/>
              <a:ext cx="91016" cy="63966"/>
            </a:xfrm>
            <a:prstGeom prst="line">
              <a:avLst/>
            </a:prstGeom>
            <a:ln w="76200">
              <a:solidFill>
                <a:srgbClr val="C5E0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A00BC22-EA55-E6E7-F2A1-774D35D7F4C1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V="1">
              <a:off x="2330372" y="3821792"/>
              <a:ext cx="45508" cy="8301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F085DDA-B069-5BB4-2FD0-EC3B3A474AB0}"/>
              </a:ext>
            </a:extLst>
          </p:cNvPr>
          <p:cNvCxnSpPr>
            <a:cxnSpLocks/>
          </p:cNvCxnSpPr>
          <p:nvPr/>
        </p:nvCxnSpPr>
        <p:spPr>
          <a:xfrm rot="5400000" flipH="1">
            <a:off x="1525817" y="3860271"/>
            <a:ext cx="0" cy="3151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5447FF8-A1B3-C79D-5440-328C7A6AA328}"/>
              </a:ext>
            </a:extLst>
          </p:cNvPr>
          <p:cNvCxnSpPr>
            <a:cxnSpLocks/>
          </p:cNvCxnSpPr>
          <p:nvPr/>
        </p:nvCxnSpPr>
        <p:spPr>
          <a:xfrm flipV="1">
            <a:off x="1344553" y="3554022"/>
            <a:ext cx="0" cy="3873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E595DC9-7FDC-121C-9204-4191090FBA31}"/>
              </a:ext>
            </a:extLst>
          </p:cNvPr>
          <p:cNvCxnSpPr>
            <a:cxnSpLocks/>
          </p:cNvCxnSpPr>
          <p:nvPr/>
        </p:nvCxnSpPr>
        <p:spPr>
          <a:xfrm>
            <a:off x="2179796" y="4380865"/>
            <a:ext cx="47849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2CED958-A860-C84E-DD5B-5E9E2B3EF69E}"/>
              </a:ext>
            </a:extLst>
          </p:cNvPr>
          <p:cNvCxnSpPr>
            <a:cxnSpLocks/>
          </p:cNvCxnSpPr>
          <p:nvPr/>
        </p:nvCxnSpPr>
        <p:spPr>
          <a:xfrm rot="16200000">
            <a:off x="1525817" y="3290392"/>
            <a:ext cx="0" cy="3151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0834F1B-F83B-F83D-81F5-C5377391E407}"/>
              </a:ext>
            </a:extLst>
          </p:cNvPr>
          <p:cNvCxnSpPr>
            <a:cxnSpLocks/>
          </p:cNvCxnSpPr>
          <p:nvPr/>
        </p:nvCxnSpPr>
        <p:spPr>
          <a:xfrm rot="5400000" flipH="1">
            <a:off x="1554034" y="4286179"/>
            <a:ext cx="0" cy="3151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9AA24E2-1D3B-594A-0C2E-5C586651AB86}"/>
              </a:ext>
            </a:extLst>
          </p:cNvPr>
          <p:cNvCxnSpPr>
            <a:cxnSpLocks/>
          </p:cNvCxnSpPr>
          <p:nvPr/>
        </p:nvCxnSpPr>
        <p:spPr>
          <a:xfrm>
            <a:off x="1372210" y="4497982"/>
            <a:ext cx="0" cy="3151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5BA66F8-BCC2-E888-5526-78D80A8CFE94}"/>
              </a:ext>
            </a:extLst>
          </p:cNvPr>
          <p:cNvCxnSpPr>
            <a:cxnSpLocks/>
          </p:cNvCxnSpPr>
          <p:nvPr/>
        </p:nvCxnSpPr>
        <p:spPr>
          <a:xfrm>
            <a:off x="4124065" y="2892713"/>
            <a:ext cx="0" cy="4254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F6AF121-14C4-C132-E7D6-CE9C187E9566}"/>
              </a:ext>
            </a:extLst>
          </p:cNvPr>
          <p:cNvCxnSpPr>
            <a:cxnSpLocks/>
          </p:cNvCxnSpPr>
          <p:nvPr/>
        </p:nvCxnSpPr>
        <p:spPr>
          <a:xfrm>
            <a:off x="4121125" y="3731707"/>
            <a:ext cx="0" cy="3151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CFB971B-8621-ABCC-CA9F-655DB7BBBF08}"/>
              </a:ext>
            </a:extLst>
          </p:cNvPr>
          <p:cNvCxnSpPr>
            <a:cxnSpLocks/>
          </p:cNvCxnSpPr>
          <p:nvPr/>
        </p:nvCxnSpPr>
        <p:spPr>
          <a:xfrm rot="16200000">
            <a:off x="4388728" y="3218238"/>
            <a:ext cx="0" cy="3151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DC3BDC6-2292-A296-2355-35F3A2B666C2}"/>
              </a:ext>
            </a:extLst>
          </p:cNvPr>
          <p:cNvCxnSpPr>
            <a:cxnSpLocks/>
          </p:cNvCxnSpPr>
          <p:nvPr/>
        </p:nvCxnSpPr>
        <p:spPr>
          <a:xfrm flipH="1">
            <a:off x="4290332" y="3517932"/>
            <a:ext cx="361949" cy="54530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2835468-04D8-47B2-E5BB-82EC47C26ACB}"/>
              </a:ext>
            </a:extLst>
          </p:cNvPr>
          <p:cNvGrpSpPr/>
          <p:nvPr/>
        </p:nvGrpSpPr>
        <p:grpSpPr>
          <a:xfrm>
            <a:off x="4024397" y="4092978"/>
            <a:ext cx="413543" cy="420740"/>
            <a:chOff x="2283620" y="3821792"/>
            <a:chExt cx="413543" cy="420740"/>
          </a:xfrm>
        </p:grpSpPr>
        <p:sp>
          <p:nvSpPr>
            <p:cNvPr id="58" name="Chord 57">
              <a:extLst>
                <a:ext uri="{FF2B5EF4-FFF2-40B4-BE49-F238E27FC236}">
                  <a16:creationId xmlns:a16="http://schemas.microsoft.com/office/drawing/2014/main" id="{A41D4683-610B-4A90-3BA2-037C51E28D29}"/>
                </a:ext>
              </a:extLst>
            </p:cNvPr>
            <p:cNvSpPr/>
            <p:nvPr/>
          </p:nvSpPr>
          <p:spPr>
            <a:xfrm rot="18557714">
              <a:off x="2283620" y="3828989"/>
              <a:ext cx="413543" cy="413543"/>
            </a:xfrm>
            <a:prstGeom prst="chord">
              <a:avLst>
                <a:gd name="adj1" fmla="val 18072616"/>
                <a:gd name="adj2" fmla="val 16200000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78365F2-BA55-7D38-132F-7E8011C01F8D}"/>
                </a:ext>
              </a:extLst>
            </p:cNvPr>
            <p:cNvCxnSpPr>
              <a:cxnSpLocks/>
              <a:endCxn id="58" idx="0"/>
            </p:cNvCxnSpPr>
            <p:nvPr/>
          </p:nvCxnSpPr>
          <p:spPr>
            <a:xfrm flipV="1">
              <a:off x="2330372" y="3840843"/>
              <a:ext cx="91016" cy="63966"/>
            </a:xfrm>
            <a:prstGeom prst="line">
              <a:avLst/>
            </a:prstGeom>
            <a:ln w="76200">
              <a:solidFill>
                <a:srgbClr val="C5E0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CE7704D1-C079-EF25-643B-DDF8CFD863A5}"/>
                </a:ext>
              </a:extLst>
            </p:cNvPr>
            <p:cNvCxnSpPr>
              <a:cxnSpLocks/>
              <a:stCxn id="58" idx="1"/>
            </p:cNvCxnSpPr>
            <p:nvPr/>
          </p:nvCxnSpPr>
          <p:spPr>
            <a:xfrm flipV="1">
              <a:off x="2330372" y="3821792"/>
              <a:ext cx="45508" cy="8301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D1471B2-F6E2-443B-9826-014A2B8C91D5}"/>
              </a:ext>
            </a:extLst>
          </p:cNvPr>
          <p:cNvCxnSpPr>
            <a:cxnSpLocks/>
          </p:cNvCxnSpPr>
          <p:nvPr/>
        </p:nvCxnSpPr>
        <p:spPr>
          <a:xfrm rot="5400000" flipH="1">
            <a:off x="3838620" y="3930251"/>
            <a:ext cx="0" cy="3151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F898118-EEB7-1078-2B99-5153633E29D4}"/>
              </a:ext>
            </a:extLst>
          </p:cNvPr>
          <p:cNvCxnSpPr>
            <a:cxnSpLocks/>
          </p:cNvCxnSpPr>
          <p:nvPr/>
        </p:nvCxnSpPr>
        <p:spPr>
          <a:xfrm flipV="1">
            <a:off x="3657356" y="3624002"/>
            <a:ext cx="0" cy="3873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AB4A2C9-E27C-FC7C-7C3C-AE4682C6EDDA}"/>
              </a:ext>
            </a:extLst>
          </p:cNvPr>
          <p:cNvCxnSpPr>
            <a:cxnSpLocks/>
          </p:cNvCxnSpPr>
          <p:nvPr/>
        </p:nvCxnSpPr>
        <p:spPr>
          <a:xfrm>
            <a:off x="4492599" y="4450845"/>
            <a:ext cx="47849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BCB55FC-4C58-8C56-D683-08EDF47DF6FF}"/>
              </a:ext>
            </a:extLst>
          </p:cNvPr>
          <p:cNvCxnSpPr>
            <a:cxnSpLocks/>
          </p:cNvCxnSpPr>
          <p:nvPr/>
        </p:nvCxnSpPr>
        <p:spPr>
          <a:xfrm rot="16200000">
            <a:off x="3838620" y="3360372"/>
            <a:ext cx="0" cy="3151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50DFB9A-2A34-490A-D01A-F8060E906279}"/>
              </a:ext>
            </a:extLst>
          </p:cNvPr>
          <p:cNvCxnSpPr>
            <a:cxnSpLocks/>
          </p:cNvCxnSpPr>
          <p:nvPr/>
        </p:nvCxnSpPr>
        <p:spPr>
          <a:xfrm rot="5400000" flipH="1">
            <a:off x="3866837" y="4356159"/>
            <a:ext cx="0" cy="3151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2C2FB8B-C2C4-7943-87E1-2DBFB6D484CF}"/>
              </a:ext>
            </a:extLst>
          </p:cNvPr>
          <p:cNvCxnSpPr>
            <a:cxnSpLocks/>
          </p:cNvCxnSpPr>
          <p:nvPr/>
        </p:nvCxnSpPr>
        <p:spPr>
          <a:xfrm>
            <a:off x="3685013" y="4567962"/>
            <a:ext cx="0" cy="3151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500B6D4-2FE8-A446-ADDB-30B5DEAFD3A4}"/>
                  </a:ext>
                </a:extLst>
              </p:cNvPr>
              <p:cNvSpPr txBox="1"/>
              <p:nvPr/>
            </p:nvSpPr>
            <p:spPr>
              <a:xfrm>
                <a:off x="826155" y="5001255"/>
                <a:ext cx="1714444" cy="8535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v-SE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𝑔𝑟𝑜𝑤𝑡h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sv-SE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∗</m:t>
                      </m:r>
                      <m:acc>
                        <m:accPr>
                          <m:chr m:val="̅"/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sv-SE" b="0" i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𝑙𝑏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&lt;</m:t>
                      </m:r>
                      <m:acc>
                        <m:accPr>
                          <m:chr m:val="̅"/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𝑢𝑏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500B6D4-2FE8-A446-ADDB-30B5DEAFD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55" y="5001255"/>
                <a:ext cx="1714444" cy="853567"/>
              </a:xfrm>
              <a:prstGeom prst="rect">
                <a:avLst/>
              </a:prstGeom>
              <a:blipFill>
                <a:blip r:embed="rId2"/>
                <a:stretch>
                  <a:fillRect l="-3203" r="-1068" b="-2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F8DE2EA-6901-2B60-40A0-1A48314E3AE4}"/>
                  </a:ext>
                </a:extLst>
              </p:cNvPr>
              <p:cNvSpPr txBox="1"/>
              <p:nvPr/>
            </p:nvSpPr>
            <p:spPr>
              <a:xfrm>
                <a:off x="3268774" y="5023825"/>
                <a:ext cx="1591268" cy="8554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v-SE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∑(</m:t>
                          </m:r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func>
                    </m:oMath>
                  </m:oMathPara>
                </a14:m>
                <a:endParaRPr lang="sv-SE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∗</m:t>
                      </m:r>
                      <m:acc>
                        <m:accPr>
                          <m:chr m:val="̅"/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sv-SE" b="0" i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acc>
                        <m:accPr>
                          <m:chr m:val="̅"/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F8DE2EA-6901-2B60-40A0-1A48314E3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774" y="5023825"/>
                <a:ext cx="1591268" cy="855427"/>
              </a:xfrm>
              <a:prstGeom prst="rect">
                <a:avLst/>
              </a:prstGeom>
              <a:blipFill>
                <a:blip r:embed="rId3"/>
                <a:stretch>
                  <a:fillRect l="-4598" t="-7857" r="-5747" b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A6AF8F5-B5E8-1CC8-F765-E9B4E6B4AFD4}"/>
                  </a:ext>
                </a:extLst>
              </p:cNvPr>
              <p:cNvSpPr txBox="1"/>
              <p:nvPr/>
            </p:nvSpPr>
            <p:spPr>
              <a:xfrm>
                <a:off x="5536976" y="5023182"/>
                <a:ext cx="1874744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v-SE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∑(</m:t>
                          </m:r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)−</m:t>
                          </m:r>
                          <m:acc>
                            <m:accPr>
                              <m:chr m:val="̂"/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func>
                    </m:oMath>
                  </m:oMathPara>
                </a14:m>
                <a:endParaRPr lang="sv-SE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∗</m:t>
                      </m:r>
                      <m:acc>
                        <m:accPr>
                          <m:chr m:val="̅"/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a:rPr lang="sv-SE" b="0" i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̅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A6AF8F5-B5E8-1CC8-F765-E9B4E6B4A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976" y="5023182"/>
                <a:ext cx="1874744" cy="830997"/>
              </a:xfrm>
              <a:prstGeom prst="rect">
                <a:avLst/>
              </a:prstGeom>
              <a:blipFill>
                <a:blip r:embed="rId4"/>
                <a:stretch>
                  <a:fillRect l="-3571" t="-8088" r="-13636" b="-3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ADDB2186-5AFE-EB87-53CC-0D0826978FB9}"/>
              </a:ext>
            </a:extLst>
          </p:cNvPr>
          <p:cNvCxnSpPr>
            <a:cxnSpLocks/>
          </p:cNvCxnSpPr>
          <p:nvPr/>
        </p:nvCxnSpPr>
        <p:spPr>
          <a:xfrm>
            <a:off x="4112058" y="3360371"/>
            <a:ext cx="0" cy="3151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A659FD82-AC22-4BC2-0C96-5C1297A353AF}"/>
              </a:ext>
            </a:extLst>
          </p:cNvPr>
          <p:cNvGrpSpPr/>
          <p:nvPr/>
        </p:nvGrpSpPr>
        <p:grpSpPr>
          <a:xfrm>
            <a:off x="5854317" y="2892070"/>
            <a:ext cx="1566722" cy="1990368"/>
            <a:chOff x="5854317" y="2892070"/>
            <a:chExt cx="1566722" cy="1990368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F3A35CEB-7AD7-FEE2-9C2D-136EBF5DF9FE}"/>
                </a:ext>
              </a:extLst>
            </p:cNvPr>
            <p:cNvSpPr/>
            <p:nvPr/>
          </p:nvSpPr>
          <p:spPr>
            <a:xfrm>
              <a:off x="5854317" y="3052407"/>
              <a:ext cx="1320083" cy="160464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F35154D5-C414-7E11-E416-B2F3E773DEA1}"/>
                </a:ext>
              </a:extLst>
            </p:cNvPr>
            <p:cNvCxnSpPr/>
            <p:nvPr/>
          </p:nvCxnSpPr>
          <p:spPr>
            <a:xfrm>
              <a:off x="6574015" y="2892070"/>
              <a:ext cx="0" cy="42545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E8797CC6-1428-8220-38D8-36FE70AC1569}"/>
                </a:ext>
              </a:extLst>
            </p:cNvPr>
            <p:cNvCxnSpPr>
              <a:cxnSpLocks/>
            </p:cNvCxnSpPr>
            <p:nvPr/>
          </p:nvCxnSpPr>
          <p:spPr>
            <a:xfrm>
              <a:off x="6571075" y="3731064"/>
              <a:ext cx="0" cy="3151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E215D1CB-67DF-31CA-109F-BCD5F7A3417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838678" y="3217595"/>
              <a:ext cx="0" cy="3151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17810EF5-DF0F-383C-B748-FA704043A9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40282" y="3517289"/>
              <a:ext cx="361949" cy="54530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512DE8D2-59E7-017E-15E9-3C4EFC138DF0}"/>
                </a:ext>
              </a:extLst>
            </p:cNvPr>
            <p:cNvGrpSpPr/>
            <p:nvPr/>
          </p:nvGrpSpPr>
          <p:grpSpPr>
            <a:xfrm>
              <a:off x="6474347" y="4092335"/>
              <a:ext cx="413543" cy="420740"/>
              <a:chOff x="2283620" y="3821792"/>
              <a:chExt cx="413543" cy="420740"/>
            </a:xfrm>
          </p:grpSpPr>
          <p:sp>
            <p:nvSpPr>
              <p:cNvPr id="74" name="Chord 73">
                <a:extLst>
                  <a:ext uri="{FF2B5EF4-FFF2-40B4-BE49-F238E27FC236}">
                    <a16:creationId xmlns:a16="http://schemas.microsoft.com/office/drawing/2014/main" id="{9AF29669-CE92-FC10-C950-470CACDD2A27}"/>
                  </a:ext>
                </a:extLst>
              </p:cNvPr>
              <p:cNvSpPr/>
              <p:nvPr/>
            </p:nvSpPr>
            <p:spPr>
              <a:xfrm rot="18557714">
                <a:off x="2283620" y="3828989"/>
                <a:ext cx="413543" cy="413543"/>
              </a:xfrm>
              <a:prstGeom prst="chord">
                <a:avLst>
                  <a:gd name="adj1" fmla="val 18072616"/>
                  <a:gd name="adj2" fmla="val 16200000"/>
                </a:avLst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17847259-1D42-AF7F-9D1F-F5BB3DF7D463}"/>
                  </a:ext>
                </a:extLst>
              </p:cNvPr>
              <p:cNvCxnSpPr>
                <a:cxnSpLocks/>
                <a:endCxn id="74" idx="0"/>
              </p:cNvCxnSpPr>
              <p:nvPr/>
            </p:nvCxnSpPr>
            <p:spPr>
              <a:xfrm flipV="1">
                <a:off x="2330372" y="3840843"/>
                <a:ext cx="91016" cy="63966"/>
              </a:xfrm>
              <a:prstGeom prst="line">
                <a:avLst/>
              </a:prstGeom>
              <a:ln w="76200">
                <a:solidFill>
                  <a:srgbClr val="C5E0B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996A5CB3-1E4C-7829-F3B5-74FE7DB52FA6}"/>
                  </a:ext>
                </a:extLst>
              </p:cNvPr>
              <p:cNvCxnSpPr>
                <a:cxnSpLocks/>
                <a:stCxn id="74" idx="1"/>
              </p:cNvCxnSpPr>
              <p:nvPr/>
            </p:nvCxnSpPr>
            <p:spPr>
              <a:xfrm flipV="1">
                <a:off x="2330372" y="3821792"/>
                <a:ext cx="45508" cy="8301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FAAB2D73-15B1-E33C-16B3-66AABCCEE1DB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288570" y="3929608"/>
              <a:ext cx="0" cy="3151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8F6876E9-E27A-109F-4FCC-16941433F3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07306" y="3623359"/>
              <a:ext cx="0" cy="3873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0D774470-D8B8-599D-F537-A98B78CEFFED}"/>
                </a:ext>
              </a:extLst>
            </p:cNvPr>
            <p:cNvCxnSpPr>
              <a:cxnSpLocks/>
            </p:cNvCxnSpPr>
            <p:nvPr/>
          </p:nvCxnSpPr>
          <p:spPr>
            <a:xfrm>
              <a:off x="6942549" y="4450202"/>
              <a:ext cx="47849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4954B34E-4E68-B6EE-8BF8-14FD0EAACDD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288570" y="3359729"/>
              <a:ext cx="0" cy="3151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57160885-1623-EBE8-27C8-A9EFFAED5B69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316787" y="4355516"/>
              <a:ext cx="0" cy="3151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A81A9283-0163-9C18-4D98-866F3589CE05}"/>
                </a:ext>
              </a:extLst>
            </p:cNvPr>
            <p:cNvCxnSpPr>
              <a:cxnSpLocks/>
            </p:cNvCxnSpPr>
            <p:nvPr/>
          </p:nvCxnSpPr>
          <p:spPr>
            <a:xfrm>
              <a:off x="6134963" y="4567319"/>
              <a:ext cx="0" cy="31511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1CB5F208-385A-0C59-9D39-E38B3C1D18D4}"/>
                </a:ext>
              </a:extLst>
            </p:cNvPr>
            <p:cNvCxnSpPr>
              <a:cxnSpLocks/>
            </p:cNvCxnSpPr>
            <p:nvPr/>
          </p:nvCxnSpPr>
          <p:spPr>
            <a:xfrm>
              <a:off x="6569416" y="3375154"/>
              <a:ext cx="0" cy="3151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9BBDA21B-5C09-A49A-C213-C85B321ACC78}"/>
              </a:ext>
            </a:extLst>
          </p:cNvPr>
          <p:cNvSpPr txBox="1"/>
          <p:nvPr/>
        </p:nvSpPr>
        <p:spPr>
          <a:xfrm>
            <a:off x="7355328" y="4117740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M+ 0 1 2 3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EAFA5DE-3272-6F4E-9F9F-86BB5D5801A2}"/>
              </a:ext>
            </a:extLst>
          </p:cNvPr>
          <p:cNvGrpSpPr/>
          <p:nvPr/>
        </p:nvGrpSpPr>
        <p:grpSpPr>
          <a:xfrm>
            <a:off x="7530434" y="3677514"/>
            <a:ext cx="965781" cy="424396"/>
            <a:chOff x="7530434" y="3677514"/>
            <a:chExt cx="965781" cy="424396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A7A9C36-E451-3DC2-B303-5E56C86974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30434" y="4101910"/>
              <a:ext cx="96578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D336881A-70F5-0EA5-92BE-D9C7117070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65108" y="3874345"/>
              <a:ext cx="0" cy="2176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DDA650A-DDFB-2E19-CA34-2410BB5819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3324" y="3677514"/>
              <a:ext cx="0" cy="41447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922259A-C641-AC89-0E3C-6D2104E7EA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5043" y="3868919"/>
              <a:ext cx="0" cy="2230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338CF8E-7F57-08BD-0D95-68F2673663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3201" y="4000246"/>
              <a:ext cx="0" cy="917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DF6A72CA-361C-A9BE-F801-8B51018F1187}"/>
              </a:ext>
            </a:extLst>
          </p:cNvPr>
          <p:cNvCxnSpPr>
            <a:cxnSpLocks/>
          </p:cNvCxnSpPr>
          <p:nvPr/>
        </p:nvCxnSpPr>
        <p:spPr>
          <a:xfrm flipV="1">
            <a:off x="6574015" y="3455068"/>
            <a:ext cx="919753" cy="2352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0E3A14B7-EC5F-DA65-102D-DEB90D626956}"/>
              </a:ext>
            </a:extLst>
          </p:cNvPr>
          <p:cNvCxnSpPr>
            <a:cxnSpLocks/>
          </p:cNvCxnSpPr>
          <p:nvPr/>
        </p:nvCxnSpPr>
        <p:spPr>
          <a:xfrm flipV="1">
            <a:off x="6834942" y="4046110"/>
            <a:ext cx="581193" cy="342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03970CEA-27FA-E52F-55E9-19CA2C2196E1}"/>
              </a:ext>
            </a:extLst>
          </p:cNvPr>
          <p:cNvGrpSpPr/>
          <p:nvPr/>
        </p:nvGrpSpPr>
        <p:grpSpPr>
          <a:xfrm>
            <a:off x="3080986" y="1612815"/>
            <a:ext cx="1401139" cy="1086035"/>
            <a:chOff x="3290545" y="999782"/>
            <a:chExt cx="2207241" cy="1063691"/>
          </a:xfrm>
        </p:grpSpPr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00D657A5-81BD-0C74-D98D-0D30B25E0913}"/>
                </a:ext>
              </a:extLst>
            </p:cNvPr>
            <p:cNvCxnSpPr>
              <a:cxnSpLocks/>
            </p:cNvCxnSpPr>
            <p:nvPr/>
          </p:nvCxnSpPr>
          <p:spPr>
            <a:xfrm>
              <a:off x="3321024" y="1037763"/>
              <a:ext cx="0" cy="102571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016BC832-561C-F9B1-CE0D-0945DEC5BF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90545" y="2033315"/>
              <a:ext cx="166116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D0C85E8-1D56-EC6F-3D0C-1D7F489E8D89}"/>
                </a:ext>
              </a:extLst>
            </p:cNvPr>
            <p:cNvSpPr/>
            <p:nvPr/>
          </p:nvSpPr>
          <p:spPr>
            <a:xfrm>
              <a:off x="3351504" y="1472103"/>
              <a:ext cx="1434463" cy="304800"/>
            </a:xfrm>
            <a:custGeom>
              <a:avLst/>
              <a:gdLst>
                <a:gd name="connsiteX0" fmla="*/ 0 w 746760"/>
                <a:gd name="connsiteY0" fmla="*/ 0 h 304800"/>
                <a:gd name="connsiteX1" fmla="*/ 259080 w 746760"/>
                <a:gd name="connsiteY1" fmla="*/ 60960 h 304800"/>
                <a:gd name="connsiteX2" fmla="*/ 746760 w 746760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6760" h="304800">
                  <a:moveTo>
                    <a:pt x="0" y="0"/>
                  </a:moveTo>
                  <a:cubicBezTo>
                    <a:pt x="67310" y="5080"/>
                    <a:pt x="134620" y="10160"/>
                    <a:pt x="259080" y="60960"/>
                  </a:cubicBezTo>
                  <a:cubicBezTo>
                    <a:pt x="383540" y="111760"/>
                    <a:pt x="746760" y="304800"/>
                    <a:pt x="746760" y="30480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EBA4EACB-7C72-27B7-FEA7-2149AB105E09}"/>
                </a:ext>
              </a:extLst>
            </p:cNvPr>
            <p:cNvSpPr/>
            <p:nvPr/>
          </p:nvSpPr>
          <p:spPr>
            <a:xfrm flipV="1">
              <a:off x="3351505" y="1152063"/>
              <a:ext cx="1546852" cy="640080"/>
            </a:xfrm>
            <a:custGeom>
              <a:avLst/>
              <a:gdLst>
                <a:gd name="connsiteX0" fmla="*/ 0 w 746760"/>
                <a:gd name="connsiteY0" fmla="*/ 0 h 304800"/>
                <a:gd name="connsiteX1" fmla="*/ 259080 w 746760"/>
                <a:gd name="connsiteY1" fmla="*/ 60960 h 304800"/>
                <a:gd name="connsiteX2" fmla="*/ 746760 w 746760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6760" h="304800">
                  <a:moveTo>
                    <a:pt x="0" y="0"/>
                  </a:moveTo>
                  <a:cubicBezTo>
                    <a:pt x="67310" y="5080"/>
                    <a:pt x="134620" y="10160"/>
                    <a:pt x="259080" y="60960"/>
                  </a:cubicBezTo>
                  <a:cubicBezTo>
                    <a:pt x="383540" y="111760"/>
                    <a:pt x="746760" y="304800"/>
                    <a:pt x="746760" y="304800"/>
                  </a:cubicBezTo>
                </a:path>
              </a:pathLst>
            </a:cu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4C986AB-35D5-5E22-B2F0-4944652E8B97}"/>
                </a:ext>
              </a:extLst>
            </p:cNvPr>
            <p:cNvSpPr/>
            <p:nvPr/>
          </p:nvSpPr>
          <p:spPr>
            <a:xfrm>
              <a:off x="3351503" y="1182543"/>
              <a:ext cx="1434463" cy="498510"/>
            </a:xfrm>
            <a:custGeom>
              <a:avLst/>
              <a:gdLst>
                <a:gd name="connsiteX0" fmla="*/ 0 w 746760"/>
                <a:gd name="connsiteY0" fmla="*/ 0 h 304800"/>
                <a:gd name="connsiteX1" fmla="*/ 259080 w 746760"/>
                <a:gd name="connsiteY1" fmla="*/ 60960 h 304800"/>
                <a:gd name="connsiteX2" fmla="*/ 746760 w 746760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6760" h="304800">
                  <a:moveTo>
                    <a:pt x="0" y="0"/>
                  </a:moveTo>
                  <a:cubicBezTo>
                    <a:pt x="67310" y="5080"/>
                    <a:pt x="134620" y="10160"/>
                    <a:pt x="259080" y="60960"/>
                  </a:cubicBezTo>
                  <a:cubicBezTo>
                    <a:pt x="383540" y="111760"/>
                    <a:pt x="746760" y="304800"/>
                    <a:pt x="746760" y="304800"/>
                  </a:cubicBezTo>
                </a:path>
              </a:pathLst>
            </a:custGeom>
            <a:noFill/>
            <a:ln w="38100">
              <a:solidFill>
                <a:srgbClr val="54823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6E85FFAA-6855-7698-FFBB-437A8A74CCF2}"/>
                </a:ext>
              </a:extLst>
            </p:cNvPr>
            <p:cNvSpPr txBox="1"/>
            <p:nvPr/>
          </p:nvSpPr>
          <p:spPr>
            <a:xfrm rot="1369411">
              <a:off x="3377791" y="999782"/>
              <a:ext cx="1407163" cy="331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548235"/>
                  </a:solidFill>
                </a:rPr>
                <a:t>Glucose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D3EF06CF-E01D-5D93-798D-5F6E6C3CCA6F}"/>
                </a:ext>
              </a:extLst>
            </p:cNvPr>
            <p:cNvSpPr txBox="1"/>
            <p:nvPr/>
          </p:nvSpPr>
          <p:spPr>
            <a:xfrm>
              <a:off x="3976540" y="1719259"/>
              <a:ext cx="10525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rgbClr val="FF0000"/>
                  </a:solidFill>
                </a:rPr>
                <a:t>Glutamine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6D5D69EE-6BE3-4128-9CBA-5B192D8023FA}"/>
                </a:ext>
              </a:extLst>
            </p:cNvPr>
            <p:cNvSpPr txBox="1"/>
            <p:nvPr/>
          </p:nvSpPr>
          <p:spPr>
            <a:xfrm>
              <a:off x="4614539" y="1176852"/>
              <a:ext cx="883247" cy="331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7030A0"/>
                  </a:solidFill>
                </a:rPr>
                <a:t>ATP</a:t>
              </a:r>
            </a:p>
          </p:txBody>
        </p: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36D1E9A6-59DD-516E-A790-319BCE2CD5A9}"/>
              </a:ext>
            </a:extLst>
          </p:cNvPr>
          <p:cNvSpPr txBox="1"/>
          <p:nvPr/>
        </p:nvSpPr>
        <p:spPr>
          <a:xfrm rot="16200000">
            <a:off x="2250928" y="1953755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Conc</a:t>
            </a:r>
            <a:r>
              <a:rPr lang="en-GB" dirty="0"/>
              <a:t>. (mM)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6DFAAB8-889E-8C2D-3A9D-570E3AF734C5}"/>
              </a:ext>
            </a:extLst>
          </p:cNvPr>
          <p:cNvSpPr txBox="1"/>
          <p:nvPr/>
        </p:nvSpPr>
        <p:spPr>
          <a:xfrm>
            <a:off x="3306800" y="2653456"/>
            <a:ext cx="687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Time</a:t>
            </a: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3E2B4692-5A54-1E7D-ADD5-BF906FFFDEE1}"/>
              </a:ext>
            </a:extLst>
          </p:cNvPr>
          <p:cNvGrpSpPr/>
          <p:nvPr/>
        </p:nvGrpSpPr>
        <p:grpSpPr>
          <a:xfrm>
            <a:off x="8955245" y="2892070"/>
            <a:ext cx="1566722" cy="1990368"/>
            <a:chOff x="1828799" y="2731293"/>
            <a:chExt cx="1566722" cy="1990368"/>
          </a:xfrm>
        </p:grpSpPr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B67A29A9-E5E4-4527-E6DC-F8F9BD690330}"/>
                </a:ext>
              </a:extLst>
            </p:cNvPr>
            <p:cNvSpPr/>
            <p:nvPr/>
          </p:nvSpPr>
          <p:spPr>
            <a:xfrm>
              <a:off x="1828799" y="2891630"/>
              <a:ext cx="1320083" cy="160464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0EF5BAB3-F476-E441-C216-EF6CE6B8FBA7}"/>
                </a:ext>
              </a:extLst>
            </p:cNvPr>
            <p:cNvCxnSpPr/>
            <p:nvPr/>
          </p:nvCxnSpPr>
          <p:spPr>
            <a:xfrm>
              <a:off x="2548497" y="2731293"/>
              <a:ext cx="0" cy="42545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9993C32B-4BA3-C891-0E0E-DAE1EF6E3174}"/>
                </a:ext>
              </a:extLst>
            </p:cNvPr>
            <p:cNvCxnSpPr>
              <a:cxnSpLocks/>
            </p:cNvCxnSpPr>
            <p:nvPr/>
          </p:nvCxnSpPr>
          <p:spPr>
            <a:xfrm>
              <a:off x="2545557" y="3570287"/>
              <a:ext cx="0" cy="3151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FCD5241B-BC9C-09B1-FA56-B56A68D3299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813160" y="3056818"/>
              <a:ext cx="0" cy="3151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72500354-822B-AE2D-529F-8F33978BDF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14764" y="3356512"/>
              <a:ext cx="361949" cy="54530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E5D3E6B2-B629-3320-0ADA-438D9EB93A02}"/>
                </a:ext>
              </a:extLst>
            </p:cNvPr>
            <p:cNvGrpSpPr/>
            <p:nvPr/>
          </p:nvGrpSpPr>
          <p:grpSpPr>
            <a:xfrm>
              <a:off x="2448829" y="3931558"/>
              <a:ext cx="413543" cy="420740"/>
              <a:chOff x="2283620" y="3821792"/>
              <a:chExt cx="413543" cy="420740"/>
            </a:xfrm>
          </p:grpSpPr>
          <p:sp>
            <p:nvSpPr>
              <p:cNvPr id="169" name="Chord 168">
                <a:extLst>
                  <a:ext uri="{FF2B5EF4-FFF2-40B4-BE49-F238E27FC236}">
                    <a16:creationId xmlns:a16="http://schemas.microsoft.com/office/drawing/2014/main" id="{E49B5288-DC87-EA01-CA35-596D6DF6BF0F}"/>
                  </a:ext>
                </a:extLst>
              </p:cNvPr>
              <p:cNvSpPr/>
              <p:nvPr/>
            </p:nvSpPr>
            <p:spPr>
              <a:xfrm rot="18557714">
                <a:off x="2283620" y="3828989"/>
                <a:ext cx="413543" cy="413543"/>
              </a:xfrm>
              <a:prstGeom prst="chord">
                <a:avLst>
                  <a:gd name="adj1" fmla="val 18072616"/>
                  <a:gd name="adj2" fmla="val 16200000"/>
                </a:avLst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B650C554-49A7-BBED-A54B-563BA28E1E00}"/>
                  </a:ext>
                </a:extLst>
              </p:cNvPr>
              <p:cNvCxnSpPr>
                <a:cxnSpLocks/>
                <a:endCxn id="169" idx="0"/>
              </p:cNvCxnSpPr>
              <p:nvPr/>
            </p:nvCxnSpPr>
            <p:spPr>
              <a:xfrm flipV="1">
                <a:off x="2330372" y="3840843"/>
                <a:ext cx="91016" cy="63966"/>
              </a:xfrm>
              <a:prstGeom prst="line">
                <a:avLst/>
              </a:prstGeom>
              <a:ln w="76200">
                <a:solidFill>
                  <a:srgbClr val="C5E0B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>
                <a:extLst>
                  <a:ext uri="{FF2B5EF4-FFF2-40B4-BE49-F238E27FC236}">
                    <a16:creationId xmlns:a16="http://schemas.microsoft.com/office/drawing/2014/main" id="{515DB4EF-11CD-13FD-6117-E4F8B7D450A4}"/>
                  </a:ext>
                </a:extLst>
              </p:cNvPr>
              <p:cNvCxnSpPr>
                <a:cxnSpLocks/>
                <a:stCxn id="169" idx="1"/>
              </p:cNvCxnSpPr>
              <p:nvPr/>
            </p:nvCxnSpPr>
            <p:spPr>
              <a:xfrm flipV="1">
                <a:off x="2330372" y="3821792"/>
                <a:ext cx="45508" cy="8301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A66A2BBD-2975-1E9A-DC95-351A4C76812C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263052" y="3768831"/>
              <a:ext cx="0" cy="3151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39FD91B3-D382-2228-7673-33ADE806C7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1788" y="3462582"/>
              <a:ext cx="0" cy="3873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D4AD8B1A-D003-AC94-BE56-8531948CAA3C}"/>
                </a:ext>
              </a:extLst>
            </p:cNvPr>
            <p:cNvCxnSpPr>
              <a:cxnSpLocks/>
            </p:cNvCxnSpPr>
            <p:nvPr/>
          </p:nvCxnSpPr>
          <p:spPr>
            <a:xfrm>
              <a:off x="2917031" y="4289425"/>
              <a:ext cx="47849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EAD7201D-4277-2EA1-19B8-918A1718C1A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263052" y="3198952"/>
              <a:ext cx="0" cy="3151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D9D2E253-5726-63F5-1930-F9057E0895D4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291269" y="4194739"/>
              <a:ext cx="0" cy="3151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AC1395B6-5A87-ACCC-19ED-0EE0A401D33B}"/>
                </a:ext>
              </a:extLst>
            </p:cNvPr>
            <p:cNvCxnSpPr>
              <a:cxnSpLocks/>
            </p:cNvCxnSpPr>
            <p:nvPr/>
          </p:nvCxnSpPr>
          <p:spPr>
            <a:xfrm>
              <a:off x="2109445" y="4406542"/>
              <a:ext cx="0" cy="31511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DF472765-01E6-E242-B81F-85022B655748}"/>
                  </a:ext>
                </a:extLst>
              </p:cNvPr>
              <p:cNvSpPr txBox="1"/>
              <p:nvPr/>
            </p:nvSpPr>
            <p:spPr>
              <a:xfrm>
                <a:off x="8443047" y="5023182"/>
                <a:ext cx="2264466" cy="8431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v-SE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∑∑(</m:t>
                          </m:r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d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func>
                    </m:oMath>
                  </m:oMathPara>
                </a14:m>
                <a:endParaRPr lang="sv-SE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∗</m:t>
                      </m:r>
                      <m:acc>
                        <m:accPr>
                          <m:chr m:val="̅"/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a:rPr lang="sv-SE" b="0" i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acc>
                        <m:accPr>
                          <m:chr m:val="̅"/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DF472765-01E6-E242-B81F-85022B655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047" y="5023182"/>
                <a:ext cx="2264466" cy="843180"/>
              </a:xfrm>
              <a:prstGeom prst="rect">
                <a:avLst/>
              </a:prstGeom>
              <a:blipFill>
                <a:blip r:embed="rId5"/>
                <a:stretch>
                  <a:fillRect l="-3235" t="-7246" r="-270" b="-36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2F8E299B-B0F2-327E-4B86-65A947328FB7}"/>
              </a:ext>
            </a:extLst>
          </p:cNvPr>
          <p:cNvCxnSpPr>
            <a:cxnSpLocks/>
          </p:cNvCxnSpPr>
          <p:nvPr/>
        </p:nvCxnSpPr>
        <p:spPr>
          <a:xfrm>
            <a:off x="9670344" y="3375154"/>
            <a:ext cx="0" cy="3151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F55D2C94-7A9F-8777-6445-9B08111AF4DE}"/>
              </a:ext>
            </a:extLst>
          </p:cNvPr>
          <p:cNvSpPr txBox="1"/>
          <p:nvPr/>
        </p:nvSpPr>
        <p:spPr>
          <a:xfrm>
            <a:off x="10348306" y="4117740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M+ 0 1 2 3</a:t>
            </a:r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109DDBAD-83F3-F03C-8686-8A0E9A20F64B}"/>
              </a:ext>
            </a:extLst>
          </p:cNvPr>
          <p:cNvCxnSpPr>
            <a:cxnSpLocks/>
          </p:cNvCxnSpPr>
          <p:nvPr/>
        </p:nvCxnSpPr>
        <p:spPr>
          <a:xfrm flipV="1">
            <a:off x="9935870" y="4046110"/>
            <a:ext cx="581193" cy="342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D9729A2-B3FE-073B-FD97-8A96DFEFAE66}"/>
              </a:ext>
            </a:extLst>
          </p:cNvPr>
          <p:cNvGrpSpPr/>
          <p:nvPr/>
        </p:nvGrpSpPr>
        <p:grpSpPr>
          <a:xfrm>
            <a:off x="10523412" y="3331866"/>
            <a:ext cx="1601769" cy="856186"/>
            <a:chOff x="10523412" y="3331866"/>
            <a:chExt cx="1601769" cy="856186"/>
          </a:xfrm>
        </p:grpSpPr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632D2F85-FE0F-A4FC-ADE4-738494094A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31345" y="3757679"/>
              <a:ext cx="965781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422A50AD-7FCF-2DDC-5039-BFAFFFE1AB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66019" y="3561993"/>
              <a:ext cx="0" cy="185760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22C6F9A5-8A0F-2932-4132-43EE4D6BB1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14235" y="3521202"/>
              <a:ext cx="0" cy="22655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E743A9F4-98F1-E5F9-644F-DC5A2117C1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85954" y="3631719"/>
              <a:ext cx="0" cy="116034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46597659-8647-F9A4-F90F-81120F1E9E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64112" y="3331866"/>
              <a:ext cx="0" cy="415887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60DEEF70-D776-0250-CD61-B39139AC6E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71498" y="3920221"/>
              <a:ext cx="965781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4348A120-0545-F39A-AFB3-89DD2BDB2A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06172" y="3726546"/>
              <a:ext cx="6811" cy="18374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ED68AB02-6394-8D77-0FBE-89222AB3FF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54388" y="3571239"/>
              <a:ext cx="0" cy="33905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97BE03B3-AFE1-4798-C46B-81ADA2D2CA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26107" y="3794261"/>
              <a:ext cx="0" cy="11603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2A3B3A0A-9018-C0D6-C61D-1633B25CC0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04265" y="3694902"/>
              <a:ext cx="0" cy="21539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5916387C-FA39-8FC9-B124-82F7418E3A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23412" y="4101910"/>
              <a:ext cx="96578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F64683EC-2949-DA84-1EBD-6743D61AA9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58086" y="3874345"/>
              <a:ext cx="0" cy="2176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CE137A06-20E7-1AD9-96DE-BC031D24DD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06302" y="3677514"/>
              <a:ext cx="0" cy="41447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FED0AD6B-178F-21DC-D10C-8CF5C92888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78021" y="3868919"/>
              <a:ext cx="0" cy="2230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3E8BF21B-23C1-7804-7A4A-26000243CE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56179" y="4000246"/>
              <a:ext cx="0" cy="917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>
              <a:extLst>
                <a:ext uri="{FF2B5EF4-FFF2-40B4-BE49-F238E27FC236}">
                  <a16:creationId xmlns:a16="http://schemas.microsoft.com/office/drawing/2014/main" id="{2462AAFE-B538-BD88-1B79-22B8AE3CB7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14593" y="3802598"/>
              <a:ext cx="610588" cy="3854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0" name="TextBox 229">
            <a:extLst>
              <a:ext uri="{FF2B5EF4-FFF2-40B4-BE49-F238E27FC236}">
                <a16:creationId xmlns:a16="http://schemas.microsoft.com/office/drawing/2014/main" id="{B4352226-2BA5-4239-19DD-0285E21BF562}"/>
              </a:ext>
            </a:extLst>
          </p:cNvPr>
          <p:cNvSpPr txBox="1"/>
          <p:nvPr/>
        </p:nvSpPr>
        <p:spPr>
          <a:xfrm>
            <a:off x="11606253" y="404257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Time</a:t>
            </a:r>
          </a:p>
        </p:txBody>
      </p: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488E6AC6-3F97-DA65-C0DB-078BCE68D884}"/>
              </a:ext>
            </a:extLst>
          </p:cNvPr>
          <p:cNvGrpSpPr/>
          <p:nvPr/>
        </p:nvGrpSpPr>
        <p:grpSpPr>
          <a:xfrm>
            <a:off x="6225141" y="2528589"/>
            <a:ext cx="681336" cy="232576"/>
            <a:chOff x="1896218" y="1751618"/>
            <a:chExt cx="1435616" cy="490052"/>
          </a:xfrm>
        </p:grpSpPr>
        <p:sp>
          <p:nvSpPr>
            <p:cNvPr id="234" name="1">
              <a:extLst>
                <a:ext uri="{FF2B5EF4-FFF2-40B4-BE49-F238E27FC236}">
                  <a16:creationId xmlns:a16="http://schemas.microsoft.com/office/drawing/2014/main" id="{8B73EABD-6DBA-0A29-D09E-44F4CE6C7863}"/>
                </a:ext>
              </a:extLst>
            </p:cNvPr>
            <p:cNvSpPr/>
            <p:nvPr/>
          </p:nvSpPr>
          <p:spPr>
            <a:xfrm>
              <a:off x="1896218" y="1751618"/>
              <a:ext cx="479287" cy="490052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5" name="2">
              <a:extLst>
                <a:ext uri="{FF2B5EF4-FFF2-40B4-BE49-F238E27FC236}">
                  <a16:creationId xmlns:a16="http://schemas.microsoft.com/office/drawing/2014/main" id="{CDEA1487-3B4D-44DE-3847-E2FF0E35DF64}"/>
                </a:ext>
              </a:extLst>
            </p:cNvPr>
            <p:cNvSpPr/>
            <p:nvPr/>
          </p:nvSpPr>
          <p:spPr>
            <a:xfrm>
              <a:off x="2375505" y="1751618"/>
              <a:ext cx="479287" cy="490052"/>
            </a:xfrm>
            <a:prstGeom prst="ellipse">
              <a:avLst/>
            </a:prstGeom>
            <a:solidFill>
              <a:schemeClr val="tx1"/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6" name="3">
              <a:extLst>
                <a:ext uri="{FF2B5EF4-FFF2-40B4-BE49-F238E27FC236}">
                  <a16:creationId xmlns:a16="http://schemas.microsoft.com/office/drawing/2014/main" id="{FAD8B060-65D0-128A-E30F-428040DDFC6A}"/>
                </a:ext>
              </a:extLst>
            </p:cNvPr>
            <p:cNvSpPr/>
            <p:nvPr/>
          </p:nvSpPr>
          <p:spPr>
            <a:xfrm>
              <a:off x="2852547" y="1751618"/>
              <a:ext cx="479287" cy="490052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5B61ED88-C220-6508-6E2E-7E6DB6D6B7CD}"/>
              </a:ext>
            </a:extLst>
          </p:cNvPr>
          <p:cNvGrpSpPr/>
          <p:nvPr/>
        </p:nvGrpSpPr>
        <p:grpSpPr>
          <a:xfrm>
            <a:off x="9326867" y="2528589"/>
            <a:ext cx="681336" cy="232576"/>
            <a:chOff x="1896218" y="1751618"/>
            <a:chExt cx="1435616" cy="490052"/>
          </a:xfrm>
        </p:grpSpPr>
        <p:sp>
          <p:nvSpPr>
            <p:cNvPr id="238" name="1">
              <a:extLst>
                <a:ext uri="{FF2B5EF4-FFF2-40B4-BE49-F238E27FC236}">
                  <a16:creationId xmlns:a16="http://schemas.microsoft.com/office/drawing/2014/main" id="{58526AA8-9966-CDCD-C793-B29C36AC182F}"/>
                </a:ext>
              </a:extLst>
            </p:cNvPr>
            <p:cNvSpPr/>
            <p:nvPr/>
          </p:nvSpPr>
          <p:spPr>
            <a:xfrm>
              <a:off x="1896218" y="1751618"/>
              <a:ext cx="479287" cy="490052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9" name="2">
              <a:extLst>
                <a:ext uri="{FF2B5EF4-FFF2-40B4-BE49-F238E27FC236}">
                  <a16:creationId xmlns:a16="http://schemas.microsoft.com/office/drawing/2014/main" id="{182D23AF-3DF7-1B75-7AC2-432590B0CD7C}"/>
                </a:ext>
              </a:extLst>
            </p:cNvPr>
            <p:cNvSpPr/>
            <p:nvPr/>
          </p:nvSpPr>
          <p:spPr>
            <a:xfrm>
              <a:off x="2375505" y="1751618"/>
              <a:ext cx="479287" cy="490052"/>
            </a:xfrm>
            <a:prstGeom prst="ellipse">
              <a:avLst/>
            </a:prstGeom>
            <a:solidFill>
              <a:schemeClr val="tx1"/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40" name="3">
              <a:extLst>
                <a:ext uri="{FF2B5EF4-FFF2-40B4-BE49-F238E27FC236}">
                  <a16:creationId xmlns:a16="http://schemas.microsoft.com/office/drawing/2014/main" id="{B446ED4E-8F28-6FE7-4729-86FF107600C9}"/>
                </a:ext>
              </a:extLst>
            </p:cNvPr>
            <p:cNvSpPr/>
            <p:nvPr/>
          </p:nvSpPr>
          <p:spPr>
            <a:xfrm>
              <a:off x="2852547" y="1751618"/>
              <a:ext cx="479287" cy="490052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241" name="TextBox 240">
            <a:extLst>
              <a:ext uri="{FF2B5EF4-FFF2-40B4-BE49-F238E27FC236}">
                <a16:creationId xmlns:a16="http://schemas.microsoft.com/office/drawing/2014/main" id="{D8392EE9-692D-B54E-2C51-68E0FBD56F8E}"/>
              </a:ext>
            </a:extLst>
          </p:cNvPr>
          <p:cNvSpPr txBox="1"/>
          <p:nvPr/>
        </p:nvSpPr>
        <p:spPr>
          <a:xfrm>
            <a:off x="1362583" y="240351"/>
            <a:ext cx="911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FBA</a:t>
            </a:r>
            <a:endParaRPr lang="en-GB" sz="2000" dirty="0"/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A5BF94DC-5B05-FD63-8EA4-132C1ED5BA96}"/>
              </a:ext>
            </a:extLst>
          </p:cNvPr>
          <p:cNvSpPr txBox="1"/>
          <p:nvPr/>
        </p:nvSpPr>
        <p:spPr>
          <a:xfrm>
            <a:off x="3623573" y="240351"/>
            <a:ext cx="1032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MFA</a:t>
            </a:r>
            <a:endParaRPr lang="en-GB" sz="2000" dirty="0"/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3FA2C623-31C0-9DF3-AED2-9DFBF3DB69DC}"/>
              </a:ext>
            </a:extLst>
          </p:cNvPr>
          <p:cNvSpPr txBox="1"/>
          <p:nvPr/>
        </p:nvSpPr>
        <p:spPr>
          <a:xfrm>
            <a:off x="5667894" y="240351"/>
            <a:ext cx="1731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aseline="30000" dirty="0"/>
              <a:t>13</a:t>
            </a:r>
            <a:r>
              <a:rPr lang="en-GB" sz="3600" dirty="0"/>
              <a:t>C-MFA</a:t>
            </a:r>
            <a:endParaRPr lang="en-GB" sz="2000" dirty="0"/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3E5F3941-7100-3139-BC0F-384C86A1DEF5}"/>
              </a:ext>
            </a:extLst>
          </p:cNvPr>
          <p:cNvSpPr txBox="1"/>
          <p:nvPr/>
        </p:nvSpPr>
        <p:spPr>
          <a:xfrm>
            <a:off x="8378342" y="240351"/>
            <a:ext cx="2683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aseline="30000" dirty="0"/>
              <a:t>13</a:t>
            </a:r>
            <a:r>
              <a:rPr lang="en-GB" sz="3600" dirty="0"/>
              <a:t>C-INST MFA</a:t>
            </a:r>
            <a:endParaRPr lang="en-GB" sz="2000" dirty="0"/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85E03EE6-B738-7447-898C-7E87DAC835A7}"/>
              </a:ext>
            </a:extLst>
          </p:cNvPr>
          <p:cNvSpPr txBox="1"/>
          <p:nvPr/>
        </p:nvSpPr>
        <p:spPr>
          <a:xfrm>
            <a:off x="951573" y="827153"/>
            <a:ext cx="1733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Flux balance</a:t>
            </a:r>
          </a:p>
          <a:p>
            <a:pPr algn="ctr"/>
            <a:r>
              <a:rPr lang="en-GB" sz="2400" dirty="0"/>
              <a:t>analysis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BCDD11BB-874D-3B8D-7476-EB76609F1957}"/>
              </a:ext>
            </a:extLst>
          </p:cNvPr>
          <p:cNvSpPr txBox="1"/>
          <p:nvPr/>
        </p:nvSpPr>
        <p:spPr>
          <a:xfrm>
            <a:off x="3120422" y="827153"/>
            <a:ext cx="2038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Metabolic flux </a:t>
            </a:r>
          </a:p>
          <a:p>
            <a:pPr algn="ctr"/>
            <a:r>
              <a:rPr lang="en-GB" sz="2400" dirty="0"/>
              <a:t>analysis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3F18682D-8ED2-BB54-0DDD-8E6F7CE1E3AA}"/>
              </a:ext>
            </a:extLst>
          </p:cNvPr>
          <p:cNvSpPr txBox="1"/>
          <p:nvPr/>
        </p:nvSpPr>
        <p:spPr>
          <a:xfrm>
            <a:off x="7966979" y="751485"/>
            <a:ext cx="3506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Isotopically Nonstationary </a:t>
            </a:r>
          </a:p>
          <a:p>
            <a:pPr algn="ctr"/>
            <a:r>
              <a:rPr lang="en-GB" sz="2400" dirty="0"/>
              <a:t>Metabolic flux analysis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212BD750-F452-01B3-6C9D-08D13AD13BF4}"/>
              </a:ext>
            </a:extLst>
          </p:cNvPr>
          <p:cNvSpPr txBox="1"/>
          <p:nvPr/>
        </p:nvSpPr>
        <p:spPr>
          <a:xfrm>
            <a:off x="678907" y="6029194"/>
            <a:ext cx="21453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Large scale models</a:t>
            </a:r>
          </a:p>
          <a:p>
            <a:pPr algn="ctr"/>
            <a:r>
              <a:rPr lang="en-GB" sz="2000" dirty="0"/>
              <a:t>(genome-scale)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3E548875-38FF-19E9-3CB4-1DC88B02D995}"/>
              </a:ext>
            </a:extLst>
          </p:cNvPr>
          <p:cNvSpPr txBox="1"/>
          <p:nvPr/>
        </p:nvSpPr>
        <p:spPr>
          <a:xfrm>
            <a:off x="3001112" y="6029193"/>
            <a:ext cx="2147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Small scale models</a:t>
            </a:r>
          </a:p>
          <a:p>
            <a:pPr algn="ctr"/>
            <a:r>
              <a:rPr lang="en-GB" sz="2000" dirty="0"/>
              <a:t>(Core metabolism)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134DB7FB-1188-713F-B796-B081038167E0}"/>
              </a:ext>
            </a:extLst>
          </p:cNvPr>
          <p:cNvSpPr txBox="1"/>
          <p:nvPr/>
        </p:nvSpPr>
        <p:spPr>
          <a:xfrm>
            <a:off x="7010613" y="6029192"/>
            <a:ext cx="2463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Medium scale models</a:t>
            </a:r>
          </a:p>
          <a:p>
            <a:pPr algn="ctr"/>
            <a:r>
              <a:rPr lang="en-GB" sz="2000" dirty="0"/>
              <a:t>(Metabolomics)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BC8214F-4651-4B7E-0206-9C733509277B}"/>
              </a:ext>
            </a:extLst>
          </p:cNvPr>
          <p:cNvSpPr txBox="1"/>
          <p:nvPr/>
        </p:nvSpPr>
        <p:spPr>
          <a:xfrm>
            <a:off x="6093534" y="2028099"/>
            <a:ext cx="1942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Isotopic labelling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67D507-6305-A243-23AA-49359536BC50}"/>
                  </a:ext>
                </a:extLst>
              </p:cNvPr>
              <p:cNvSpPr txBox="1"/>
              <p:nvPr/>
            </p:nvSpPr>
            <p:spPr>
              <a:xfrm>
                <a:off x="4524682" y="2552530"/>
                <a:ext cx="910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GB" dirty="0"/>
                  <a:t> 1 2 3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67D507-6305-A243-23AA-49359536B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682" y="2552530"/>
                <a:ext cx="910570" cy="369332"/>
              </a:xfrm>
              <a:prstGeom prst="rect">
                <a:avLst/>
              </a:prstGeom>
              <a:blipFill>
                <a:blip r:embed="rId6"/>
                <a:stretch>
                  <a:fillRect t="-10000" r="-466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D5555DFB-627A-B1B4-2E11-43E8265D5C6A}"/>
              </a:ext>
            </a:extLst>
          </p:cNvPr>
          <p:cNvGrpSpPr/>
          <p:nvPr/>
        </p:nvGrpSpPr>
        <p:grpSpPr>
          <a:xfrm>
            <a:off x="4626913" y="2226656"/>
            <a:ext cx="861238" cy="411851"/>
            <a:chOff x="2290619" y="16495"/>
            <a:chExt cx="861238" cy="41185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1E4273A-E117-357D-8D6D-C6FE2ABD42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6718" y="16495"/>
              <a:ext cx="0" cy="41185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3026D3E-8EB5-5CE3-2F06-E0DE4AD07E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73509" y="16495"/>
              <a:ext cx="0" cy="41185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FA6BE41-6809-35F6-E544-33A31D9123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5228" y="16495"/>
              <a:ext cx="0" cy="41185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625A21A-0CDD-989A-CE46-1BF404B5B5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3543" y="111819"/>
              <a:ext cx="0" cy="127741"/>
            </a:xfrm>
            <a:prstGeom prst="line">
              <a:avLst/>
            </a:prstGeom>
            <a:ln w="38100">
              <a:solidFill>
                <a:srgbClr val="385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E684093-A2F9-4BBF-FC97-5ACE247EEF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73509" y="225366"/>
              <a:ext cx="0" cy="139834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E79C999-1C1D-D310-E887-21F2FAADA5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5228" y="16495"/>
              <a:ext cx="0" cy="2230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BC47171-3859-0E2A-89A9-EE481E4362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0619" y="249486"/>
              <a:ext cx="86123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 hidden="1">
            <a:extLst>
              <a:ext uri="{FF2B5EF4-FFF2-40B4-BE49-F238E27FC236}">
                <a16:creationId xmlns:a16="http://schemas.microsoft.com/office/drawing/2014/main" id="{01246189-E29B-8FD2-05A6-18AA91E4EA19}"/>
              </a:ext>
            </a:extLst>
          </p:cNvPr>
          <p:cNvGrpSpPr/>
          <p:nvPr/>
        </p:nvGrpSpPr>
        <p:grpSpPr>
          <a:xfrm>
            <a:off x="2199187" y="947866"/>
            <a:ext cx="965781" cy="348982"/>
            <a:chOff x="9540104" y="2447773"/>
            <a:chExt cx="965781" cy="34898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CC8EC8F-52ED-72A5-33BE-3C865A7096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74778" y="2603080"/>
              <a:ext cx="6811" cy="18374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1C84DD6-D476-36C5-0904-56B5A6BCC5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2994" y="2447773"/>
              <a:ext cx="0" cy="33905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3D7F05F-A0B6-8854-809F-15552C06BD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94713" y="2670795"/>
              <a:ext cx="0" cy="116034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63B00DA-8612-7CA4-F88D-13B10EE88B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72871" y="2571436"/>
              <a:ext cx="0" cy="21539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8994FA-FCF6-18B5-3937-C9A654DE50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40104" y="2796755"/>
              <a:ext cx="96578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" name="TextBox 224" hidden="1">
            <a:extLst>
              <a:ext uri="{FF2B5EF4-FFF2-40B4-BE49-F238E27FC236}">
                <a16:creationId xmlns:a16="http://schemas.microsoft.com/office/drawing/2014/main" id="{E8F19999-08DC-108D-9F9B-B68083D418D6}"/>
              </a:ext>
            </a:extLst>
          </p:cNvPr>
          <p:cNvSpPr txBox="1"/>
          <p:nvPr/>
        </p:nvSpPr>
        <p:spPr>
          <a:xfrm>
            <a:off x="2024081" y="1797800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M+ 0 1 2 3</a:t>
            </a:r>
          </a:p>
        </p:txBody>
      </p:sp>
      <p:grpSp>
        <p:nvGrpSpPr>
          <p:cNvPr id="226" name="Group 225" hidden="1">
            <a:extLst>
              <a:ext uri="{FF2B5EF4-FFF2-40B4-BE49-F238E27FC236}">
                <a16:creationId xmlns:a16="http://schemas.microsoft.com/office/drawing/2014/main" id="{AA2FFC50-12F6-8650-677F-A0DEFFCC0334}"/>
              </a:ext>
            </a:extLst>
          </p:cNvPr>
          <p:cNvGrpSpPr/>
          <p:nvPr/>
        </p:nvGrpSpPr>
        <p:grpSpPr>
          <a:xfrm>
            <a:off x="2199187" y="1357574"/>
            <a:ext cx="965781" cy="424396"/>
            <a:chOff x="9292018" y="2554048"/>
            <a:chExt cx="965781" cy="424396"/>
          </a:xfrm>
        </p:grpSpPr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B0E70BD0-51D4-70DE-03B4-A30DAE01EB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26692" y="2750879"/>
              <a:ext cx="0" cy="21763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F6592006-D3EC-2369-372C-76950D4539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4908" y="2554048"/>
              <a:ext cx="0" cy="41447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6BCAE823-8205-428D-B622-F2A5E0BFE7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46627" y="2745453"/>
              <a:ext cx="0" cy="223065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E6063F69-B388-791B-826B-94D285C1F0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24785" y="2876780"/>
              <a:ext cx="0" cy="91738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43BC0228-FD6D-9A9B-6AC1-BF14862BA9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92018" y="2978444"/>
              <a:ext cx="96578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4" name="Group 253" hidden="1">
            <a:extLst>
              <a:ext uri="{FF2B5EF4-FFF2-40B4-BE49-F238E27FC236}">
                <a16:creationId xmlns:a16="http://schemas.microsoft.com/office/drawing/2014/main" id="{1611D5EB-0239-3B77-B46C-9ADD8E74DE0B}"/>
              </a:ext>
            </a:extLst>
          </p:cNvPr>
          <p:cNvGrpSpPr/>
          <p:nvPr/>
        </p:nvGrpSpPr>
        <p:grpSpPr>
          <a:xfrm>
            <a:off x="932458" y="293465"/>
            <a:ext cx="681336" cy="232576"/>
            <a:chOff x="1896218" y="1751618"/>
            <a:chExt cx="1435616" cy="490052"/>
          </a:xfrm>
        </p:grpSpPr>
        <p:sp>
          <p:nvSpPr>
            <p:cNvPr id="255" name="1">
              <a:extLst>
                <a:ext uri="{FF2B5EF4-FFF2-40B4-BE49-F238E27FC236}">
                  <a16:creationId xmlns:a16="http://schemas.microsoft.com/office/drawing/2014/main" id="{7381088B-7CC3-039F-6DC3-337DBA1AAA39}"/>
                </a:ext>
              </a:extLst>
            </p:cNvPr>
            <p:cNvSpPr/>
            <p:nvPr/>
          </p:nvSpPr>
          <p:spPr>
            <a:xfrm>
              <a:off x="1896218" y="1751618"/>
              <a:ext cx="479287" cy="490052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2" name="2">
              <a:extLst>
                <a:ext uri="{FF2B5EF4-FFF2-40B4-BE49-F238E27FC236}">
                  <a16:creationId xmlns:a16="http://schemas.microsoft.com/office/drawing/2014/main" id="{311C4015-8D84-D623-AC83-401DF72FC8F2}"/>
                </a:ext>
              </a:extLst>
            </p:cNvPr>
            <p:cNvSpPr/>
            <p:nvPr/>
          </p:nvSpPr>
          <p:spPr>
            <a:xfrm>
              <a:off x="2375505" y="1751618"/>
              <a:ext cx="479287" cy="490052"/>
            </a:xfrm>
            <a:prstGeom prst="ellipse">
              <a:avLst/>
            </a:prstGeom>
            <a:solidFill>
              <a:schemeClr val="tx1"/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33" name="3">
              <a:extLst>
                <a:ext uri="{FF2B5EF4-FFF2-40B4-BE49-F238E27FC236}">
                  <a16:creationId xmlns:a16="http://schemas.microsoft.com/office/drawing/2014/main" id="{57A5BF25-DCD8-7246-7369-E8FFDF2BD079}"/>
                </a:ext>
              </a:extLst>
            </p:cNvPr>
            <p:cNvSpPr/>
            <p:nvPr/>
          </p:nvSpPr>
          <p:spPr>
            <a:xfrm>
              <a:off x="2852547" y="1751618"/>
              <a:ext cx="479287" cy="490052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35" name="Group 34" hidden="1">
            <a:extLst>
              <a:ext uri="{FF2B5EF4-FFF2-40B4-BE49-F238E27FC236}">
                <a16:creationId xmlns:a16="http://schemas.microsoft.com/office/drawing/2014/main" id="{C1AC53C4-10AB-E737-EE50-E5AA2F1159D0}"/>
              </a:ext>
            </a:extLst>
          </p:cNvPr>
          <p:cNvGrpSpPr/>
          <p:nvPr/>
        </p:nvGrpSpPr>
        <p:grpSpPr>
          <a:xfrm>
            <a:off x="561634" y="656946"/>
            <a:ext cx="1566722" cy="1990368"/>
            <a:chOff x="561634" y="428346"/>
            <a:chExt cx="1566722" cy="1990368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D1A12A6A-BC82-FB8E-1683-392655E9DD43}"/>
                </a:ext>
              </a:extLst>
            </p:cNvPr>
            <p:cNvSpPr/>
            <p:nvPr/>
          </p:nvSpPr>
          <p:spPr>
            <a:xfrm>
              <a:off x="561634" y="588683"/>
              <a:ext cx="1320083" cy="160464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E34171F-92CB-811A-0450-31A68CE43A99}"/>
                </a:ext>
              </a:extLst>
            </p:cNvPr>
            <p:cNvCxnSpPr/>
            <p:nvPr/>
          </p:nvCxnSpPr>
          <p:spPr>
            <a:xfrm>
              <a:off x="1281332" y="428346"/>
              <a:ext cx="0" cy="42545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875D4D3-D94E-B2F2-20B9-8A4F9B141721}"/>
                </a:ext>
              </a:extLst>
            </p:cNvPr>
            <p:cNvCxnSpPr>
              <a:cxnSpLocks/>
            </p:cNvCxnSpPr>
            <p:nvPr/>
          </p:nvCxnSpPr>
          <p:spPr>
            <a:xfrm>
              <a:off x="1278392" y="1267340"/>
              <a:ext cx="0" cy="3151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F03746E-D66C-125D-D5E1-2E813C697BE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545995" y="753871"/>
              <a:ext cx="0" cy="3151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A98AA5F-3DF3-9F25-0D33-27538FBB3E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47599" y="1053565"/>
              <a:ext cx="361949" cy="54530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9B37776-58A8-6CA1-44FB-320AE5D3EE37}"/>
                </a:ext>
              </a:extLst>
            </p:cNvPr>
            <p:cNvGrpSpPr/>
            <p:nvPr/>
          </p:nvGrpSpPr>
          <p:grpSpPr>
            <a:xfrm>
              <a:off x="1181664" y="1628611"/>
              <a:ext cx="413543" cy="420740"/>
              <a:chOff x="2283620" y="3821792"/>
              <a:chExt cx="413543" cy="420740"/>
            </a:xfrm>
          </p:grpSpPr>
          <p:sp>
            <p:nvSpPr>
              <p:cNvPr id="264" name="Chord 263">
                <a:extLst>
                  <a:ext uri="{FF2B5EF4-FFF2-40B4-BE49-F238E27FC236}">
                    <a16:creationId xmlns:a16="http://schemas.microsoft.com/office/drawing/2014/main" id="{60E396DB-14A0-FF35-4072-53784B8E2E0A}"/>
                  </a:ext>
                </a:extLst>
              </p:cNvPr>
              <p:cNvSpPr/>
              <p:nvPr/>
            </p:nvSpPr>
            <p:spPr>
              <a:xfrm rot="18557714">
                <a:off x="2283620" y="3828989"/>
                <a:ext cx="413543" cy="413543"/>
              </a:xfrm>
              <a:prstGeom prst="chord">
                <a:avLst>
                  <a:gd name="adj1" fmla="val 18072616"/>
                  <a:gd name="adj2" fmla="val 16200000"/>
                </a:avLst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97EA9E84-F6C6-7039-3395-D9A8B727A9E9}"/>
                  </a:ext>
                </a:extLst>
              </p:cNvPr>
              <p:cNvCxnSpPr>
                <a:cxnSpLocks/>
                <a:endCxn id="264" idx="0"/>
              </p:cNvCxnSpPr>
              <p:nvPr/>
            </p:nvCxnSpPr>
            <p:spPr>
              <a:xfrm flipV="1">
                <a:off x="2330372" y="3840843"/>
                <a:ext cx="91016" cy="63966"/>
              </a:xfrm>
              <a:prstGeom prst="line">
                <a:avLst/>
              </a:prstGeom>
              <a:ln w="76200">
                <a:solidFill>
                  <a:srgbClr val="C5E0B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Arrow Connector 265">
                <a:extLst>
                  <a:ext uri="{FF2B5EF4-FFF2-40B4-BE49-F238E27FC236}">
                    <a16:creationId xmlns:a16="http://schemas.microsoft.com/office/drawing/2014/main" id="{F264798E-FF22-6569-9E37-40D3DB0E0C0F}"/>
                  </a:ext>
                </a:extLst>
              </p:cNvPr>
              <p:cNvCxnSpPr>
                <a:cxnSpLocks/>
                <a:stCxn id="264" idx="1"/>
              </p:cNvCxnSpPr>
              <p:nvPr/>
            </p:nvCxnSpPr>
            <p:spPr>
              <a:xfrm flipV="1">
                <a:off x="2330372" y="3821792"/>
                <a:ext cx="45508" cy="8301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6" name="Straight Arrow Connector 255">
              <a:extLst>
                <a:ext uri="{FF2B5EF4-FFF2-40B4-BE49-F238E27FC236}">
                  <a16:creationId xmlns:a16="http://schemas.microsoft.com/office/drawing/2014/main" id="{D24B08F1-DB67-107A-4E98-E306564F203A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995887" y="1465884"/>
              <a:ext cx="0" cy="3151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Arrow Connector 256">
              <a:extLst>
                <a:ext uri="{FF2B5EF4-FFF2-40B4-BE49-F238E27FC236}">
                  <a16:creationId xmlns:a16="http://schemas.microsoft.com/office/drawing/2014/main" id="{AD6F8F69-E188-C2CD-40D0-6842077EC5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4623" y="1159635"/>
              <a:ext cx="0" cy="3873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Arrow Connector 257">
              <a:extLst>
                <a:ext uri="{FF2B5EF4-FFF2-40B4-BE49-F238E27FC236}">
                  <a16:creationId xmlns:a16="http://schemas.microsoft.com/office/drawing/2014/main" id="{5036D6CB-D713-47BC-72F2-EFBD80B2CB60}"/>
                </a:ext>
              </a:extLst>
            </p:cNvPr>
            <p:cNvCxnSpPr>
              <a:cxnSpLocks/>
            </p:cNvCxnSpPr>
            <p:nvPr/>
          </p:nvCxnSpPr>
          <p:spPr>
            <a:xfrm>
              <a:off x="1649866" y="1986478"/>
              <a:ext cx="47849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Arrow Connector 258">
              <a:extLst>
                <a:ext uri="{FF2B5EF4-FFF2-40B4-BE49-F238E27FC236}">
                  <a16:creationId xmlns:a16="http://schemas.microsoft.com/office/drawing/2014/main" id="{E2A23CB5-579B-6740-2D80-C664B743ABE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95887" y="896005"/>
              <a:ext cx="0" cy="3151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Arrow Connector 259">
              <a:extLst>
                <a:ext uri="{FF2B5EF4-FFF2-40B4-BE49-F238E27FC236}">
                  <a16:creationId xmlns:a16="http://schemas.microsoft.com/office/drawing/2014/main" id="{F644DC30-A76C-E1DE-0061-0845509C0656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024104" y="1891792"/>
              <a:ext cx="0" cy="3151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Arrow Connector 260">
              <a:extLst>
                <a:ext uri="{FF2B5EF4-FFF2-40B4-BE49-F238E27FC236}">
                  <a16:creationId xmlns:a16="http://schemas.microsoft.com/office/drawing/2014/main" id="{BA164C38-E276-61DA-70B6-29F9280A003A}"/>
                </a:ext>
              </a:extLst>
            </p:cNvPr>
            <p:cNvCxnSpPr>
              <a:cxnSpLocks/>
            </p:cNvCxnSpPr>
            <p:nvPr/>
          </p:nvCxnSpPr>
          <p:spPr>
            <a:xfrm>
              <a:off x="842280" y="2103595"/>
              <a:ext cx="0" cy="31511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Arrow Connector 262">
              <a:extLst>
                <a:ext uri="{FF2B5EF4-FFF2-40B4-BE49-F238E27FC236}">
                  <a16:creationId xmlns:a16="http://schemas.microsoft.com/office/drawing/2014/main" id="{6999821C-B962-22DC-5113-BDB969FA8EA5}"/>
                </a:ext>
              </a:extLst>
            </p:cNvPr>
            <p:cNvCxnSpPr>
              <a:cxnSpLocks/>
            </p:cNvCxnSpPr>
            <p:nvPr/>
          </p:nvCxnSpPr>
          <p:spPr>
            <a:xfrm>
              <a:off x="1281332" y="901104"/>
              <a:ext cx="0" cy="3151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277DB6B3-3EA4-5297-864E-EC8E2C34CE68}"/>
              </a:ext>
            </a:extLst>
          </p:cNvPr>
          <p:cNvGrpSpPr/>
          <p:nvPr/>
        </p:nvGrpSpPr>
        <p:grpSpPr>
          <a:xfrm>
            <a:off x="7529916" y="3164606"/>
            <a:ext cx="965781" cy="348982"/>
            <a:chOff x="7501237" y="3352800"/>
            <a:chExt cx="965781" cy="348982"/>
          </a:xfrm>
        </p:grpSpPr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446A7E0B-6432-F9BE-7489-F3B48703B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01237" y="3701782"/>
              <a:ext cx="96578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A9104989-551F-6E01-8D5F-58C85CD041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35911" y="3508107"/>
              <a:ext cx="6811" cy="1837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E4616569-2309-074C-2C8E-EF5BE2B0E2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84127" y="3352800"/>
              <a:ext cx="0" cy="33905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32EF327A-8D5A-DC56-3011-A02CDB967A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55846" y="3575822"/>
              <a:ext cx="0" cy="11603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3FA3E033-104F-D0FA-19CF-2F08016DAC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34004" y="3476463"/>
              <a:ext cx="0" cy="2153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3" name="Group 272" hidden="1">
            <a:extLst>
              <a:ext uri="{FF2B5EF4-FFF2-40B4-BE49-F238E27FC236}">
                <a16:creationId xmlns:a16="http://schemas.microsoft.com/office/drawing/2014/main" id="{106D526E-B3AD-37C0-BB9F-DE2744DE28E7}"/>
              </a:ext>
            </a:extLst>
          </p:cNvPr>
          <p:cNvGrpSpPr/>
          <p:nvPr/>
        </p:nvGrpSpPr>
        <p:grpSpPr>
          <a:xfrm>
            <a:off x="2290619" y="245095"/>
            <a:ext cx="861238" cy="411851"/>
            <a:chOff x="2290619" y="16495"/>
            <a:chExt cx="861238" cy="411851"/>
          </a:xfrm>
        </p:grpSpPr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F68351DC-BFF0-3121-79B2-1E67955C48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6718" y="16495"/>
              <a:ext cx="0" cy="41185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36252C16-894A-AF81-FFB8-B6125570F2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73509" y="16495"/>
              <a:ext cx="0" cy="41185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B002D6A0-209C-6A47-64EB-1C81845C9A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5228" y="16495"/>
              <a:ext cx="0" cy="41185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3E9B944D-A406-9712-75E7-2DAC550E37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3543" y="111819"/>
              <a:ext cx="0" cy="12774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C28D8718-5501-2307-A0F2-D9E9AFD019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73509" y="225366"/>
              <a:ext cx="0" cy="139834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5C33F0DB-0CDD-BD59-C240-2F951D6FB3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5228" y="16495"/>
              <a:ext cx="0" cy="223065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40C68D31-C7D1-29B0-94DB-BE7D08F048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0619" y="249486"/>
              <a:ext cx="86123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1" name="TextBox 280" hidden="1">
                <a:extLst>
                  <a:ext uri="{FF2B5EF4-FFF2-40B4-BE49-F238E27FC236}">
                    <a16:creationId xmlns:a16="http://schemas.microsoft.com/office/drawing/2014/main" id="{B709366A-B31F-00C6-3915-488F2DD0255F}"/>
                  </a:ext>
                </a:extLst>
              </p:cNvPr>
              <p:cNvSpPr txBox="1"/>
              <p:nvPr/>
            </p:nvSpPr>
            <p:spPr>
              <a:xfrm>
                <a:off x="2188388" y="570969"/>
                <a:ext cx="910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GB" dirty="0"/>
                  <a:t> 1 2 3</a:t>
                </a:r>
              </a:p>
            </p:txBody>
          </p:sp>
        </mc:Choice>
        <mc:Fallback xmlns="">
          <p:sp>
            <p:nvSpPr>
              <p:cNvPr id="281" name="TextBox 280" hidden="1">
                <a:extLst>
                  <a:ext uri="{FF2B5EF4-FFF2-40B4-BE49-F238E27FC236}">
                    <a16:creationId xmlns:a16="http://schemas.microsoft.com/office/drawing/2014/main" id="{B709366A-B31F-00C6-3915-488F2DD02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388" y="570969"/>
                <a:ext cx="910570" cy="369332"/>
              </a:xfrm>
              <a:prstGeom prst="rect">
                <a:avLst/>
              </a:prstGeom>
              <a:blipFill>
                <a:blip r:embed="rId7"/>
                <a:stretch>
                  <a:fillRect t="-10000" r="-4698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E6EC2FEF-743D-A347-3E21-92E2BD77C9E8}"/>
              </a:ext>
            </a:extLst>
          </p:cNvPr>
          <p:cNvSpPr txBox="1"/>
          <p:nvPr/>
        </p:nvSpPr>
        <p:spPr>
          <a:xfrm>
            <a:off x="4240166" y="1574920"/>
            <a:ext cx="1713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Uptake/ Release</a:t>
            </a:r>
          </a:p>
          <a:p>
            <a:pPr algn="ctr"/>
            <a:r>
              <a:rPr lang="en-GB" dirty="0"/>
              <a:t>Fluxes</a:t>
            </a:r>
          </a:p>
        </p:txBody>
      </p:sp>
    </p:spTree>
    <p:extLst>
      <p:ext uri="{BB962C8B-B14F-4D97-AF65-F5344CB8AC3E}">
        <p14:creationId xmlns:p14="http://schemas.microsoft.com/office/powerpoint/2010/main" val="237214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53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-0.43412 -0.32592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9" y="-16412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0.43724 -0.32315 " pathEditMode="relative" rAng="0" ptsTypes="AA">
                                      <p:cBhvr>
                                        <p:cTn id="164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62" y="-16111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43737 -0.33819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49" y="-17060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43737 -0.33842 " pathEditMode="relative" rAng="0" ptsTypes="AA">
                                      <p:cBhvr>
                                        <p:cTn id="16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1680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43411 -0.32593 " pathEditMode="relative" rAng="0" ptsTypes="AA">
                                      <p:cBhvr>
                                        <p:cTn id="170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80" y="-16088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-0.19166 -0.28889 " pathEditMode="relative" rAng="0" ptsTypes="AA">
                                      <p:cBhvr>
                                        <p:cTn id="1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70" y="-1453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-0.19167 -0.28889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1460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7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91" dur="2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6" grpId="0" animBg="1"/>
      <p:bldP spid="87" grpId="0"/>
      <p:bldP spid="88" grpId="0"/>
      <p:bldP spid="89" grpId="0"/>
      <p:bldP spid="97" grpId="0"/>
      <p:bldP spid="154" grpId="0"/>
      <p:bldP spid="155" grpId="0"/>
      <p:bldP spid="172" grpId="0"/>
      <p:bldP spid="175" grpId="0"/>
      <p:bldP spid="230" grpId="0"/>
      <p:bldP spid="241" grpId="0"/>
      <p:bldP spid="242" grpId="0"/>
      <p:bldP spid="243" grpId="0"/>
      <p:bldP spid="244" grpId="0"/>
      <p:bldP spid="245" grpId="0"/>
      <p:bldP spid="246" grpId="0"/>
      <p:bldP spid="247" grpId="0"/>
      <p:bldP spid="248" grpId="0"/>
      <p:bldP spid="249" grpId="0"/>
      <p:bldP spid="250" grpId="0"/>
      <p:bldP spid="251" grpId="0"/>
      <p:bldP spid="3" grpId="0"/>
      <p:bldP spid="281" grpId="0"/>
      <p:bldP spid="7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0F263DB-3626-46C7-A17F-CEDA0808D20F}"/>
                  </a:ext>
                </a:extLst>
              </p:cNvPr>
              <p:cNvSpPr txBox="1"/>
              <p:nvPr/>
            </p:nvSpPr>
            <p:spPr>
              <a:xfrm>
                <a:off x="2171436" y="4563849"/>
                <a:ext cx="6268960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sv-S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sSub>
                        <m:sSubPr>
                          <m:ctrlPr>
                            <a:rPr lang="sv-S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sv-SE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sv-S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sv-S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sSub>
                        <m:sSubPr>
                          <m:ctrlPr>
                            <a:rPr lang="sv-S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sv-S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sv-S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v-SE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sv-SE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sv-SE" sz="24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bSup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sv-S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sv-SE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sv-SE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sv-S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sv-SE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sv-SE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sv-SE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0F263DB-3626-46C7-A17F-CEDA0808D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436" y="4563849"/>
                <a:ext cx="6268960" cy="416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v=0">
                <a:extLst>
                  <a:ext uri="{FF2B5EF4-FFF2-40B4-BE49-F238E27FC236}">
                    <a16:creationId xmlns:a16="http://schemas.microsoft.com/office/drawing/2014/main" id="{FFDC4C6E-37B5-4BDE-B18C-4ADDCB2708B0}"/>
                  </a:ext>
                </a:extLst>
              </p:cNvPr>
              <p:cNvSpPr txBox="1"/>
              <p:nvPr/>
            </p:nvSpPr>
            <p:spPr>
              <a:xfrm>
                <a:off x="2146285" y="5046226"/>
                <a:ext cx="12702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sv-SE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acc>
                        <m:accPr>
                          <m:chr m:val="̅"/>
                          <m:ctrlPr>
                            <a:rPr lang="sv-SE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sv-SE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3" name="Sv=0">
                <a:extLst>
                  <a:ext uri="{FF2B5EF4-FFF2-40B4-BE49-F238E27FC236}">
                    <a16:creationId xmlns:a16="http://schemas.microsoft.com/office/drawing/2014/main" id="{FFDC4C6E-37B5-4BDE-B18C-4ADDCB270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285" y="5046226"/>
                <a:ext cx="1270220" cy="369332"/>
              </a:xfrm>
              <a:prstGeom prst="rect">
                <a:avLst/>
              </a:prstGeom>
              <a:blipFill>
                <a:blip r:embed="rId4"/>
                <a:stretch>
                  <a:fillRect l="-4808" r="-5769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>
            <a:extLst>
              <a:ext uri="{FF2B5EF4-FFF2-40B4-BE49-F238E27FC236}">
                <a16:creationId xmlns:a16="http://schemas.microsoft.com/office/drawing/2014/main" id="{1D22F6E8-2368-4B59-BECB-F550871145BA}"/>
              </a:ext>
            </a:extLst>
          </p:cNvPr>
          <p:cNvSpPr/>
          <p:nvPr/>
        </p:nvSpPr>
        <p:spPr>
          <a:xfrm rot="5400000" flipV="1">
            <a:off x="5198115" y="1361006"/>
            <a:ext cx="258316" cy="6226246"/>
          </a:xfrm>
          <a:prstGeom prst="leftBrace">
            <a:avLst>
              <a:gd name="adj1" fmla="val 32939"/>
              <a:gd name="adj2" fmla="val 5146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9F5877-8744-4ACD-9D75-1100252DF155}"/>
                  </a:ext>
                </a:extLst>
              </p:cNvPr>
              <p:cNvSpPr txBox="1"/>
              <p:nvPr/>
            </p:nvSpPr>
            <p:spPr>
              <a:xfrm>
                <a:off x="4246686" y="2905189"/>
                <a:ext cx="3025636" cy="548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sv-SE" sz="2400" b="0" i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sv-SE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acc>
                                <m:accPr>
                                  <m:chr m:val="̅"/>
                                  <m:ctrlPr>
                                    <a:rPr lang="sv-S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v-SE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lim>
                          </m:limLow>
                        </m:fName>
                        <m:e>
                          <m:r>
                            <a:rPr lang="sv-SE" sz="2400" i="1">
                              <a:latin typeface="Cambria Math" panose="02040503050406030204" pitchFamily="18" charset="0"/>
                            </a:rPr>
                            <m:t>∑(</m:t>
                          </m:r>
                          <m:sSub>
                            <m:sSubPr>
                              <m:ctrlPr>
                                <a:rPr lang="sv-S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v-SE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sv-SE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sv-SE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v-SE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sv-SE" sz="2400" i="1">
                              <a:latin typeface="Cambria Math" panose="02040503050406030204" pitchFamily="18" charset="0"/>
                            </a:rPr>
                            <m:t>)−</m:t>
                          </m:r>
                          <m:acc>
                            <m:accPr>
                              <m:chr m:val="̂"/>
                              <m:ctrlPr>
                                <a:rPr lang="sv-SE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sv-S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v-SE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sv-SE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br>
                  <a:rPr lang="en-GB" sz="2400" b="0" i="1" dirty="0">
                    <a:latin typeface="Cambria Math" panose="02040503050406030204" pitchFamily="18" charset="0"/>
                  </a:rPr>
                </a:br>
                <a:endParaRPr lang="en-GB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9F5877-8744-4ACD-9D75-1100252DF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686" y="2905189"/>
                <a:ext cx="3025636" cy="548035"/>
              </a:xfrm>
              <a:prstGeom prst="rect">
                <a:avLst/>
              </a:prstGeom>
              <a:blipFill>
                <a:blip r:embed="rId5"/>
                <a:stretch>
                  <a:fillRect l="-403" t="-11236" r="-12500" b="-101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6C59C3-8358-4FB5-B1B9-01866B498DDC}"/>
                  </a:ext>
                </a:extLst>
              </p:cNvPr>
              <p:cNvSpPr txBox="1"/>
              <p:nvPr/>
            </p:nvSpPr>
            <p:spPr>
              <a:xfrm>
                <a:off x="6126578" y="6159275"/>
                <a:ext cx="3024354" cy="5540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𝑓𝑙𝑢𝑥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𝑣𝑒𝑐𝑡𝑜𝑟</m:t>
                      </m:r>
                    </m:oMath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𝐼𝑛𝑑𝑒𝑝𝑒𝑛𝑑𝑒𝑛𝑡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𝑓𝑙𝑢𝑥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𝑣𝑒𝑐𝑡𝑜𝑟</m:t>
                      </m:r>
                    </m:oMath>
                  </m:oMathPara>
                </a14:m>
                <a:br>
                  <a:rPr lang="sv-SE" b="0" i="1" dirty="0">
                    <a:latin typeface="Cambria Math" panose="02040503050406030204" pitchFamily="18" charset="0"/>
                  </a:rPr>
                </a:br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6C59C3-8358-4FB5-B1B9-01866B498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578" y="6159275"/>
                <a:ext cx="3024354" cy="554062"/>
              </a:xfrm>
              <a:prstGeom prst="rect">
                <a:avLst/>
              </a:prstGeom>
              <a:blipFill>
                <a:blip r:embed="rId6"/>
                <a:stretch>
                  <a:fillRect l="-2016" b="-175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C7582B-ACBA-4444-ADE9-8A456BD50AA7}"/>
                  </a:ext>
                </a:extLst>
              </p:cNvPr>
              <p:cNvSpPr txBox="1"/>
              <p:nvPr/>
            </p:nvSpPr>
            <p:spPr>
              <a:xfrm>
                <a:off x="3768471" y="897938"/>
                <a:ext cx="1599027" cy="1171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sv-SE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sv-SE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𝑒𝑐</m:t>
                              </m:r>
                              <m:d>
                                <m:dPr>
                                  <m:ctrlPr>
                                    <a:rPr lang="sv-S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sv-S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sv-SE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  <m:t>1,1</m:t>
                                      </m:r>
                                    </m:sub>
                                    <m:sup>
                                      <m: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e>
                              <m:r>
                                <a:rPr lang="sv-SE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sv-SE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𝑒𝑐</m:t>
                              </m:r>
                              <m:d>
                                <m:dPr>
                                  <m:ctrlPr>
                                    <a:rPr lang="sv-S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sv-S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sv-SE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sv-SE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sv-SE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sv-S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sv-SE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C7582B-ACBA-4444-ADE9-8A456BD50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471" y="897938"/>
                <a:ext cx="1599027" cy="11718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2DF74B-6922-4257-B2A8-DF6F1AA7D1F0}"/>
                  </a:ext>
                </a:extLst>
              </p:cNvPr>
              <p:cNvSpPr txBox="1"/>
              <p:nvPr/>
            </p:nvSpPr>
            <p:spPr>
              <a:xfrm>
                <a:off x="8326318" y="1789877"/>
                <a:ext cx="3818994" cy="11339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sv-S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𝑡h𝑒𝑛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𝑣𝑒𝑐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2DF74B-6922-4257-B2A8-DF6F1AA7D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318" y="1789877"/>
                <a:ext cx="3818994" cy="11339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F3A602-9AEA-CB83-5D4C-1A6A06A70EA0}"/>
                  </a:ext>
                </a:extLst>
              </p:cNvPr>
              <p:cNvSpPr txBox="1"/>
              <p:nvPr/>
            </p:nvSpPr>
            <p:spPr>
              <a:xfrm>
                <a:off x="6704917" y="902427"/>
                <a:ext cx="1579600" cy="1162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sv-SE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sv-SE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𝑒𝑐</m:t>
                              </m:r>
                              <m:d>
                                <m:dPr>
                                  <m:ctrlPr>
                                    <a:rPr lang="sv-S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  <m:t>1,1</m:t>
                                      </m:r>
                                    </m:sub>
                                    <m:sup>
                                      <m: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e>
                              <m:r>
                                <a:rPr lang="sv-SE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sv-SE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𝑒𝑐</m:t>
                              </m:r>
                              <m:d>
                                <m:dPr>
                                  <m:ctrlPr>
                                    <a:rPr lang="sv-S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  <m:t>1,1</m:t>
                                      </m:r>
                                    </m:sub>
                                    <m:sup>
                                      <m:r>
                                        <a:rPr lang="sv-SE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F3A602-9AEA-CB83-5D4C-1A6A06A70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917" y="902427"/>
                <a:ext cx="1579600" cy="11628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B2FAAAC-3681-8A60-451B-2EAEE39F0878}"/>
              </a:ext>
            </a:extLst>
          </p:cNvPr>
          <p:cNvSpPr txBox="1"/>
          <p:nvPr/>
        </p:nvSpPr>
        <p:spPr>
          <a:xfrm>
            <a:off x="8734955" y="4541438"/>
            <a:ext cx="2737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Isotopic steady state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DB7AC4-F42A-CB51-5E42-3466D630672E}"/>
              </a:ext>
            </a:extLst>
          </p:cNvPr>
          <p:cNvSpPr txBox="1"/>
          <p:nvPr/>
        </p:nvSpPr>
        <p:spPr>
          <a:xfrm>
            <a:off x="8727874" y="4953893"/>
            <a:ext cx="3010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Metabolic steady state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AB2DA25-E090-618C-61C2-7CA0D7299E94}"/>
              </a:ext>
            </a:extLst>
          </p:cNvPr>
          <p:cNvGrpSpPr/>
          <p:nvPr/>
        </p:nvGrpSpPr>
        <p:grpSpPr>
          <a:xfrm>
            <a:off x="2199187" y="947866"/>
            <a:ext cx="965781" cy="348982"/>
            <a:chOff x="9540104" y="2447773"/>
            <a:chExt cx="965781" cy="34898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80CC5BC-5953-494A-BB21-F2A3D7524E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74778" y="2603080"/>
              <a:ext cx="6811" cy="18374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078B2A6-78A0-8B52-2966-01ED71F1D1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2994" y="2447773"/>
              <a:ext cx="0" cy="33905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6851D7B-0E78-B101-871A-7064866AD8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94713" y="2670795"/>
              <a:ext cx="0" cy="116034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67AF8EE-403E-E7BD-56CC-55CF0B9AD0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72871" y="2571436"/>
              <a:ext cx="0" cy="21539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F7D0259-7BF5-8E8E-F780-9FC8F8DF2D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40104" y="2796755"/>
              <a:ext cx="96578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BF99CA3-BC04-1B41-45F1-3C26ED30EA25}"/>
              </a:ext>
            </a:extLst>
          </p:cNvPr>
          <p:cNvSpPr txBox="1"/>
          <p:nvPr/>
        </p:nvSpPr>
        <p:spPr>
          <a:xfrm>
            <a:off x="2024081" y="1797800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M+ 0 1 2 3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C330AE1-A644-0141-B6AC-967D0AB06E87}"/>
              </a:ext>
            </a:extLst>
          </p:cNvPr>
          <p:cNvGrpSpPr/>
          <p:nvPr/>
        </p:nvGrpSpPr>
        <p:grpSpPr>
          <a:xfrm>
            <a:off x="2199187" y="1357574"/>
            <a:ext cx="965781" cy="424396"/>
            <a:chOff x="9292018" y="2554048"/>
            <a:chExt cx="965781" cy="424396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C2A47F-0512-D7D2-B071-5D2BA90149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26692" y="2750879"/>
              <a:ext cx="0" cy="21763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139FB45-4F7E-6011-9E84-435A54AF06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4908" y="2554048"/>
              <a:ext cx="0" cy="41447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3692E1C-DD3F-3F70-CE07-8EC7385C5F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46627" y="2745453"/>
              <a:ext cx="0" cy="223065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E50B97C-E9FE-D924-B715-AC34A447D4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24785" y="2876780"/>
              <a:ext cx="0" cy="91738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B91AAE7-713F-844C-69E2-A448034FA3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92018" y="2978444"/>
              <a:ext cx="96578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D644069-59E3-F1C9-AA8F-A6D807ABFC33}"/>
                  </a:ext>
                </a:extLst>
              </p:cNvPr>
              <p:cNvSpPr txBox="1"/>
              <p:nvPr/>
            </p:nvSpPr>
            <p:spPr>
              <a:xfrm>
                <a:off x="8370918" y="496742"/>
                <a:ext cx="3632711" cy="503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sv-S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sv-S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sv-S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sv-S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sv-S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D644069-59E3-F1C9-AA8F-A6D807ABF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918" y="496742"/>
                <a:ext cx="3632711" cy="503792"/>
              </a:xfrm>
              <a:prstGeom prst="rect">
                <a:avLst/>
              </a:prstGeom>
              <a:blipFill>
                <a:blip r:embed="rId10"/>
                <a:stretch>
                  <a:fillRect b="-10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v=Nu">
                <a:extLst>
                  <a:ext uri="{FF2B5EF4-FFF2-40B4-BE49-F238E27FC236}">
                    <a16:creationId xmlns:a16="http://schemas.microsoft.com/office/drawing/2014/main" id="{6FF31720-55C6-BBE2-1346-5D13A62E3B3B}"/>
                  </a:ext>
                </a:extLst>
              </p:cNvPr>
              <p:cNvSpPr/>
              <p:nvPr/>
            </p:nvSpPr>
            <p:spPr>
              <a:xfrm>
                <a:off x="8700110" y="969485"/>
                <a:ext cx="15331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v-SE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v-SE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sv-SE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v-SE" sz="2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sv-SE" sz="2400" i="1">
                          <a:latin typeface="Cambria Math" panose="02040503050406030204" pitchFamily="18" charset="0"/>
                        </a:rPr>
                        <m:t>∗</m:t>
                      </m:r>
                      <m:acc>
                        <m:accPr>
                          <m:chr m:val="̅"/>
                          <m:ctrlPr>
                            <a:rPr lang="sv-SE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v-SE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47" name="v=Nu">
                <a:extLst>
                  <a:ext uri="{FF2B5EF4-FFF2-40B4-BE49-F238E27FC236}">
                    <a16:creationId xmlns:a16="http://schemas.microsoft.com/office/drawing/2014/main" id="{6FF31720-55C6-BBE2-1346-5D13A62E3B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110" y="969485"/>
                <a:ext cx="1533112" cy="461665"/>
              </a:xfrm>
              <a:prstGeom prst="rect">
                <a:avLst/>
              </a:prstGeom>
              <a:blipFill>
                <a:blip r:embed="rId11"/>
                <a:stretch>
                  <a:fillRect r="-19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AB6B1492-726A-09A7-08D6-A28B0B501BCF}"/>
              </a:ext>
            </a:extLst>
          </p:cNvPr>
          <p:cNvGrpSpPr/>
          <p:nvPr/>
        </p:nvGrpSpPr>
        <p:grpSpPr>
          <a:xfrm>
            <a:off x="932458" y="293465"/>
            <a:ext cx="681336" cy="232576"/>
            <a:chOff x="1896218" y="1751618"/>
            <a:chExt cx="1435616" cy="490052"/>
          </a:xfrm>
        </p:grpSpPr>
        <p:sp>
          <p:nvSpPr>
            <p:cNvPr id="65" name="1">
              <a:extLst>
                <a:ext uri="{FF2B5EF4-FFF2-40B4-BE49-F238E27FC236}">
                  <a16:creationId xmlns:a16="http://schemas.microsoft.com/office/drawing/2014/main" id="{F9CD4D9F-6CD9-245C-EA5C-0BCEEC5F85C7}"/>
                </a:ext>
              </a:extLst>
            </p:cNvPr>
            <p:cNvSpPr/>
            <p:nvPr/>
          </p:nvSpPr>
          <p:spPr>
            <a:xfrm>
              <a:off x="1896218" y="1751618"/>
              <a:ext cx="479287" cy="490052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6" name="2">
              <a:extLst>
                <a:ext uri="{FF2B5EF4-FFF2-40B4-BE49-F238E27FC236}">
                  <a16:creationId xmlns:a16="http://schemas.microsoft.com/office/drawing/2014/main" id="{17EC736A-1403-F821-B4FA-BD02246C7ABB}"/>
                </a:ext>
              </a:extLst>
            </p:cNvPr>
            <p:cNvSpPr/>
            <p:nvPr/>
          </p:nvSpPr>
          <p:spPr>
            <a:xfrm>
              <a:off x="2375505" y="1751618"/>
              <a:ext cx="479287" cy="490052"/>
            </a:xfrm>
            <a:prstGeom prst="ellipse">
              <a:avLst/>
            </a:prstGeom>
            <a:solidFill>
              <a:schemeClr val="tx1"/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7" name="3">
              <a:extLst>
                <a:ext uri="{FF2B5EF4-FFF2-40B4-BE49-F238E27FC236}">
                  <a16:creationId xmlns:a16="http://schemas.microsoft.com/office/drawing/2014/main" id="{85465E36-DFE0-2222-18CE-ECFCAFAC8111}"/>
                </a:ext>
              </a:extLst>
            </p:cNvPr>
            <p:cNvSpPr/>
            <p:nvPr/>
          </p:nvSpPr>
          <p:spPr>
            <a:xfrm>
              <a:off x="2852547" y="1751618"/>
              <a:ext cx="479287" cy="490052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C0026AD-E98E-FAE8-C6D3-0C3DDE2FE885}"/>
                  </a:ext>
                </a:extLst>
              </p:cNvPr>
              <p:cNvSpPr txBox="1"/>
              <p:nvPr/>
            </p:nvSpPr>
            <p:spPr>
              <a:xfrm>
                <a:off x="82532" y="2901515"/>
                <a:ext cx="2492285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sv-SE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v-SE" sz="24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∑(</m:t>
                          </m:r>
                          <m:sSub>
                            <m:sSubPr>
                              <m:ctrlPr>
                                <a:rPr lang="sv-S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v-SE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sv-S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v-SE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)−</m:t>
                          </m:r>
                          <m:acc>
                            <m:accPr>
                              <m:chr m:val="̂"/>
                              <m:ctrlPr>
                                <a:rPr lang="sv-S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sv-S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v-SE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func>
                    </m:oMath>
                  </m:oMathPara>
                </a14:m>
                <a:endParaRPr lang="sv-SE" sz="2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sv-SE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v-SE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2400" b="0" i="1" smtClean="0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sv-SE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sv-SE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acc>
                        <m:accPr>
                          <m:chr m:val="̅"/>
                          <m:ctrlPr>
                            <a:rPr lang="sv-SE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sv-S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v-SE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a:rPr lang="sv-SE" sz="2400" b="0" i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sv-SE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sv-SE" sz="2400" b="0" i="1" smtClean="0">
                          <a:latin typeface="Cambria Math" panose="02040503050406030204" pitchFamily="18" charset="0"/>
                        </a:rPr>
                        <m:t>̅</m:t>
                      </m:r>
                      <m:r>
                        <a:rPr lang="sv-SE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sv-SE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C0026AD-E98E-FAE8-C6D3-0C3DDE2FE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2" y="2901515"/>
                <a:ext cx="2492285" cy="1107996"/>
              </a:xfrm>
              <a:prstGeom prst="rect">
                <a:avLst/>
              </a:prstGeom>
              <a:blipFill>
                <a:blip r:embed="rId12"/>
                <a:stretch>
                  <a:fillRect l="-3922" t="-6044" r="-13480" b="-32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7A026A0-F3BB-0C0A-70A9-BE984B9043C8}"/>
                  </a:ext>
                </a:extLst>
              </p:cNvPr>
              <p:cNvSpPr txBox="1"/>
              <p:nvPr/>
            </p:nvSpPr>
            <p:spPr>
              <a:xfrm>
                <a:off x="2188388" y="570969"/>
                <a:ext cx="910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GB" dirty="0"/>
                  <a:t> 1 2 3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7A026A0-F3BB-0C0A-70A9-BE984B904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388" y="570969"/>
                <a:ext cx="910570" cy="369332"/>
              </a:xfrm>
              <a:prstGeom prst="rect">
                <a:avLst/>
              </a:prstGeom>
              <a:blipFill>
                <a:blip r:embed="rId13"/>
                <a:stretch>
                  <a:fillRect t="-10000" r="-4698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3CB3478B-474D-9E4E-F731-8159DD498C6E}"/>
              </a:ext>
            </a:extLst>
          </p:cNvPr>
          <p:cNvGrpSpPr/>
          <p:nvPr/>
        </p:nvGrpSpPr>
        <p:grpSpPr>
          <a:xfrm>
            <a:off x="2290619" y="245095"/>
            <a:ext cx="861238" cy="411851"/>
            <a:chOff x="2290619" y="16495"/>
            <a:chExt cx="861238" cy="411851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9B63E9A-88B2-5E3C-EC66-858F6F035A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6718" y="16495"/>
              <a:ext cx="0" cy="41185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8C97117-13BE-9DCC-6444-3A20ABB752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73509" y="16495"/>
              <a:ext cx="0" cy="41185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023F2CB-5900-CB62-203E-3619D80B0D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5228" y="16495"/>
              <a:ext cx="0" cy="41185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7426815-A733-9E56-5C7D-5CDC028D37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3543" y="111819"/>
              <a:ext cx="0" cy="12774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D6DE26D-0913-A389-3733-8C918FE42D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73509" y="225366"/>
              <a:ext cx="0" cy="139834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5B0C90A-C3A9-E260-9E33-D6DE1C0B75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5228" y="16495"/>
              <a:ext cx="0" cy="223065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F1E4D6E-4F7B-4FB9-3662-34B48220BC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0619" y="249486"/>
              <a:ext cx="86123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2C49F1C2-4996-A790-B872-A44AD94B81E8}"/>
              </a:ext>
            </a:extLst>
          </p:cNvPr>
          <p:cNvCxnSpPr>
            <a:cxnSpLocks/>
          </p:cNvCxnSpPr>
          <p:nvPr/>
        </p:nvCxnSpPr>
        <p:spPr>
          <a:xfrm flipV="1">
            <a:off x="1325254" y="523883"/>
            <a:ext cx="873933" cy="22811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0B43660-A21B-C5B5-713A-AA86A7071970}"/>
              </a:ext>
            </a:extLst>
          </p:cNvPr>
          <p:cNvGrpSpPr/>
          <p:nvPr/>
        </p:nvGrpSpPr>
        <p:grpSpPr>
          <a:xfrm>
            <a:off x="561634" y="656946"/>
            <a:ext cx="1566722" cy="1990368"/>
            <a:chOff x="561634" y="428346"/>
            <a:chExt cx="1566722" cy="199036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7D8835A3-C1B4-DAA9-B257-FF4CF9CBC0BC}"/>
                </a:ext>
              </a:extLst>
            </p:cNvPr>
            <p:cNvSpPr/>
            <p:nvPr/>
          </p:nvSpPr>
          <p:spPr>
            <a:xfrm>
              <a:off x="561634" y="588683"/>
              <a:ext cx="1320083" cy="160464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E9AA7CE9-6C8D-EF75-8E30-5FF5C62F058F}"/>
                </a:ext>
              </a:extLst>
            </p:cNvPr>
            <p:cNvCxnSpPr/>
            <p:nvPr/>
          </p:nvCxnSpPr>
          <p:spPr>
            <a:xfrm>
              <a:off x="1281332" y="428346"/>
              <a:ext cx="0" cy="42545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0A7A958-6C13-A0E4-16C3-587F9A5B0530}"/>
                </a:ext>
              </a:extLst>
            </p:cNvPr>
            <p:cNvCxnSpPr>
              <a:cxnSpLocks/>
            </p:cNvCxnSpPr>
            <p:nvPr/>
          </p:nvCxnSpPr>
          <p:spPr>
            <a:xfrm>
              <a:off x="1278392" y="1267340"/>
              <a:ext cx="0" cy="3151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30E62F0-C554-A247-D9C6-CC782E8B9A6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545995" y="753871"/>
              <a:ext cx="0" cy="3151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5C021DAD-5462-E988-FCD5-5765F05FE3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47599" y="1053565"/>
              <a:ext cx="361949" cy="54530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FB09B67-4978-49A8-10F4-5166A20FD89F}"/>
                </a:ext>
              </a:extLst>
            </p:cNvPr>
            <p:cNvGrpSpPr/>
            <p:nvPr/>
          </p:nvGrpSpPr>
          <p:grpSpPr>
            <a:xfrm>
              <a:off x="1181664" y="1628611"/>
              <a:ext cx="413543" cy="420740"/>
              <a:chOff x="2283620" y="3821792"/>
              <a:chExt cx="413543" cy="420740"/>
            </a:xfrm>
          </p:grpSpPr>
          <p:sp>
            <p:nvSpPr>
              <p:cNvPr id="61" name="Chord 60">
                <a:extLst>
                  <a:ext uri="{FF2B5EF4-FFF2-40B4-BE49-F238E27FC236}">
                    <a16:creationId xmlns:a16="http://schemas.microsoft.com/office/drawing/2014/main" id="{51AF4A21-3BA5-F005-4478-18E1D249B2CD}"/>
                  </a:ext>
                </a:extLst>
              </p:cNvPr>
              <p:cNvSpPr/>
              <p:nvPr/>
            </p:nvSpPr>
            <p:spPr>
              <a:xfrm rot="18557714">
                <a:off x="2283620" y="3828989"/>
                <a:ext cx="413543" cy="413543"/>
              </a:xfrm>
              <a:prstGeom prst="chord">
                <a:avLst>
                  <a:gd name="adj1" fmla="val 18072616"/>
                  <a:gd name="adj2" fmla="val 16200000"/>
                </a:avLst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412EF20F-2D97-FCEF-2106-8710CDD02C28}"/>
                  </a:ext>
                </a:extLst>
              </p:cNvPr>
              <p:cNvCxnSpPr>
                <a:cxnSpLocks/>
                <a:endCxn id="61" idx="0"/>
              </p:cNvCxnSpPr>
              <p:nvPr/>
            </p:nvCxnSpPr>
            <p:spPr>
              <a:xfrm flipV="1">
                <a:off x="2330372" y="3840843"/>
                <a:ext cx="91016" cy="63966"/>
              </a:xfrm>
              <a:prstGeom prst="line">
                <a:avLst/>
              </a:prstGeom>
              <a:ln w="76200">
                <a:solidFill>
                  <a:srgbClr val="C5E0B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BDEC9AFB-9139-1B17-92C0-5155E3960EAF}"/>
                  </a:ext>
                </a:extLst>
              </p:cNvPr>
              <p:cNvCxnSpPr>
                <a:cxnSpLocks/>
                <a:stCxn id="61" idx="1"/>
              </p:cNvCxnSpPr>
              <p:nvPr/>
            </p:nvCxnSpPr>
            <p:spPr>
              <a:xfrm flipV="1">
                <a:off x="2330372" y="3821792"/>
                <a:ext cx="45508" cy="8301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4BF47978-1135-8EF0-3681-7677B4C66347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995887" y="1465884"/>
              <a:ext cx="0" cy="3151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D75B868F-D4A1-C82D-5AEC-B6FFA04E09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4623" y="1159635"/>
              <a:ext cx="0" cy="3873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8734A9BD-920E-C2E0-3103-A540F2452BF0}"/>
                </a:ext>
              </a:extLst>
            </p:cNvPr>
            <p:cNvCxnSpPr>
              <a:cxnSpLocks/>
            </p:cNvCxnSpPr>
            <p:nvPr/>
          </p:nvCxnSpPr>
          <p:spPr>
            <a:xfrm>
              <a:off x="1649866" y="1986478"/>
              <a:ext cx="47849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B9A91A13-F774-5561-2655-642DEDA5C9C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95887" y="896005"/>
              <a:ext cx="0" cy="3151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224C79E5-0A98-4288-498F-A6E3EDCD6B70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024104" y="1891792"/>
              <a:ext cx="0" cy="3151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2274FC67-1DAE-B7E9-00E6-670630EE1531}"/>
                </a:ext>
              </a:extLst>
            </p:cNvPr>
            <p:cNvCxnSpPr>
              <a:cxnSpLocks/>
            </p:cNvCxnSpPr>
            <p:nvPr/>
          </p:nvCxnSpPr>
          <p:spPr>
            <a:xfrm>
              <a:off x="842280" y="2103595"/>
              <a:ext cx="0" cy="31511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AFAD0D07-BBCD-988C-5B47-06EA77731E65}"/>
                </a:ext>
              </a:extLst>
            </p:cNvPr>
            <p:cNvCxnSpPr>
              <a:cxnSpLocks/>
            </p:cNvCxnSpPr>
            <p:nvPr/>
          </p:nvCxnSpPr>
          <p:spPr>
            <a:xfrm>
              <a:off x="1281332" y="901104"/>
              <a:ext cx="0" cy="3151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3B803AA-E84F-4712-8DD1-B9A54FD14CB9}"/>
              </a:ext>
            </a:extLst>
          </p:cNvPr>
          <p:cNvCxnSpPr>
            <a:cxnSpLocks/>
          </p:cNvCxnSpPr>
          <p:nvPr/>
        </p:nvCxnSpPr>
        <p:spPr>
          <a:xfrm flipV="1">
            <a:off x="1539688" y="1759062"/>
            <a:ext cx="607663" cy="7229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C1CCCDF-3979-8A3E-55B3-C8112DDF420D}"/>
              </a:ext>
            </a:extLst>
          </p:cNvPr>
          <p:cNvCxnSpPr>
            <a:cxnSpLocks/>
          </p:cNvCxnSpPr>
          <p:nvPr/>
        </p:nvCxnSpPr>
        <p:spPr>
          <a:xfrm flipV="1">
            <a:off x="1328674" y="1202906"/>
            <a:ext cx="755393" cy="25987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Left Brace 98">
            <a:extLst>
              <a:ext uri="{FF2B5EF4-FFF2-40B4-BE49-F238E27FC236}">
                <a16:creationId xmlns:a16="http://schemas.microsoft.com/office/drawing/2014/main" id="{FB5D6705-952C-E228-9C40-6703E4E1A01C}"/>
              </a:ext>
            </a:extLst>
          </p:cNvPr>
          <p:cNvSpPr/>
          <p:nvPr/>
        </p:nvSpPr>
        <p:spPr>
          <a:xfrm rot="10800000" flipV="1">
            <a:off x="3300425" y="192523"/>
            <a:ext cx="258316" cy="1866553"/>
          </a:xfrm>
          <a:prstGeom prst="leftBrace">
            <a:avLst>
              <a:gd name="adj1" fmla="val 32939"/>
              <a:gd name="adj2" fmla="val 7002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ADB9B0A-44DA-C022-7B05-4C3973E31DD3}"/>
                  </a:ext>
                </a:extLst>
              </p:cNvPr>
              <p:cNvSpPr txBox="1"/>
              <p:nvPr/>
            </p:nvSpPr>
            <p:spPr>
              <a:xfrm>
                <a:off x="4246686" y="3466661"/>
                <a:ext cx="1728743" cy="369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40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sv-SE" sz="240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v-SE" sz="2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sz="2400" i="1" smtClean="0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̅"/>
                          <m:ctrlPr>
                            <a:rPr lang="sv-SE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GB" sz="2400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br>
                  <a:rPr lang="sv-SE" sz="2400" i="1" dirty="0">
                    <a:latin typeface="Cambria Math" panose="02040503050406030204" pitchFamily="18" charset="0"/>
                  </a:rPr>
                </a:br>
                <a:endParaRPr lang="en-GB" sz="2400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ADB9B0A-44DA-C022-7B05-4C3973E31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686" y="3466661"/>
                <a:ext cx="1728743" cy="369397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04D9DDD-5209-999F-2D16-6C866EC530A1}"/>
                  </a:ext>
                </a:extLst>
              </p:cNvPr>
              <p:cNvSpPr txBox="1"/>
              <p:nvPr/>
            </p:nvSpPr>
            <p:spPr>
              <a:xfrm>
                <a:off x="4985442" y="3834483"/>
                <a:ext cx="15076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v-S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sv-SE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04D9DDD-5209-999F-2D16-6C866EC53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442" y="3834483"/>
                <a:ext cx="1507657" cy="369332"/>
              </a:xfrm>
              <a:prstGeom prst="rect">
                <a:avLst/>
              </a:prstGeom>
              <a:blipFill>
                <a:blip r:embed="rId15"/>
                <a:stretch>
                  <a:fillRect l="-2429" r="-4453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Graphic 104" descr="Microscope with solid fill">
            <a:extLst>
              <a:ext uri="{FF2B5EF4-FFF2-40B4-BE49-F238E27FC236}">
                <a16:creationId xmlns:a16="http://schemas.microsoft.com/office/drawing/2014/main" id="{8F6C6745-1F10-3C34-93CC-1AD4FDC65C7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554047" y="52760"/>
            <a:ext cx="428848" cy="428848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9177AE31-94AE-8188-E676-B8E5AF7779A4}"/>
              </a:ext>
            </a:extLst>
          </p:cNvPr>
          <p:cNvSpPr txBox="1"/>
          <p:nvPr/>
        </p:nvSpPr>
        <p:spPr>
          <a:xfrm>
            <a:off x="3918419" y="69591"/>
            <a:ext cx="2486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Experimental Data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AD3631F-08A8-607E-F1F4-E713B92377DC}"/>
              </a:ext>
            </a:extLst>
          </p:cNvPr>
          <p:cNvGrpSpPr/>
          <p:nvPr/>
        </p:nvGrpSpPr>
        <p:grpSpPr>
          <a:xfrm>
            <a:off x="6704917" y="25267"/>
            <a:ext cx="596582" cy="590625"/>
            <a:chOff x="6704917" y="11819"/>
            <a:chExt cx="596582" cy="590625"/>
          </a:xfrm>
        </p:grpSpPr>
        <p:pic>
          <p:nvPicPr>
            <p:cNvPr id="107" name="Graphic 106" descr="Computer with solid fill">
              <a:extLst>
                <a:ext uri="{FF2B5EF4-FFF2-40B4-BE49-F238E27FC236}">
                  <a16:creationId xmlns:a16="http://schemas.microsoft.com/office/drawing/2014/main" id="{0811AAF1-71D9-11E5-36F6-302AF4DC5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710874" y="11819"/>
              <a:ext cx="590625" cy="5906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0BAC6420-2201-743D-F90A-ED88D5B96147}"/>
                    </a:ext>
                  </a:extLst>
                </p:cNvPr>
                <p:cNvSpPr txBox="1"/>
                <p:nvPr>
                  <p:custDataLst>
                    <p:tags r:id="rId1"/>
                  </p:custDataLst>
                </p:nvPr>
              </p:nvSpPr>
              <p:spPr>
                <a:xfrm>
                  <a:off x="6704917" y="176170"/>
                  <a:ext cx="403215" cy="17536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en-GB" sz="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sv-SE" sz="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den>
                        </m:f>
                        <m:r>
                          <a:rPr lang="en-GB" sz="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=…</m:t>
                        </m:r>
                      </m:oMath>
                    </m:oMathPara>
                  </a14:m>
                  <a:endParaRPr lang="en-SE" sz="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0BAC6420-2201-743D-F90A-ED88D5B961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0"/>
                  </p:custDataLst>
                </p:nvPr>
              </p:nvSpPr>
              <p:spPr>
                <a:xfrm>
                  <a:off x="6704917" y="176170"/>
                  <a:ext cx="403215" cy="175369"/>
                </a:xfrm>
                <a:prstGeom prst="rect">
                  <a:avLst/>
                </a:prstGeom>
                <a:blipFill>
                  <a:blip r:embed="rId21"/>
                  <a:stretch>
                    <a:fillRect t="-6897" b="-1724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9841D1F5-14F7-7CEF-5246-A5DE6FAF8420}"/>
              </a:ext>
            </a:extLst>
          </p:cNvPr>
          <p:cNvSpPr txBox="1"/>
          <p:nvPr/>
        </p:nvSpPr>
        <p:spPr>
          <a:xfrm>
            <a:off x="7361859" y="89746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2CB1A991-A836-3569-5AEC-CFF61632015B}"/>
                  </a:ext>
                </a:extLst>
              </p:cNvPr>
              <p:cNvSpPr txBox="1"/>
              <p:nvPr/>
            </p:nvSpPr>
            <p:spPr>
              <a:xfrm>
                <a:off x="9119676" y="6113141"/>
                <a:ext cx="302563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v-SE" sz="1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sv-S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v-SE" sz="1800" b="0" i="1" smtClean="0">
                          <a:latin typeface="Cambria Math" panose="02040503050406030204" pitchFamily="18" charset="0"/>
                        </a:rPr>
                        <m:t>𝑆𝑡𝑜𝑖𝑐</m:t>
                      </m:r>
                      <m:r>
                        <a:rPr lang="sv-SE" sz="1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sv-SE" sz="1800" b="0" i="1" smtClean="0">
                          <a:latin typeface="Cambria Math" panose="02040503050406030204" pitchFamily="18" charset="0"/>
                        </a:rPr>
                        <m:t>𝑖𝑜𝑚𝑒𝑡𝑟𝑖𝑐</m:t>
                      </m:r>
                      <m:r>
                        <a:rPr lang="sv-SE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v-SE" sz="1800" b="0" i="1" smtClean="0">
                          <a:latin typeface="Cambria Math" panose="02040503050406030204" pitchFamily="18" charset="0"/>
                        </a:rPr>
                        <m:t>𝑚𝑎𝑡𝑟𝑖𝑥</m:t>
                      </m:r>
                    </m:oMath>
                  </m:oMathPara>
                </a14:m>
                <a:endParaRPr lang="sv-SE" sz="1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v-SE" sz="1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sv-S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v-SE" sz="1800" b="0" i="1" smtClean="0">
                          <a:latin typeface="Cambria Math" panose="02040503050406030204" pitchFamily="18" charset="0"/>
                        </a:rPr>
                        <m:t>𝑁𝑢𝑙𝑙</m:t>
                      </m:r>
                      <m:r>
                        <a:rPr lang="sv-SE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v-SE" sz="1800" b="0" i="1" smtClean="0">
                          <a:latin typeface="Cambria Math" panose="02040503050406030204" pitchFamily="18" charset="0"/>
                        </a:rPr>
                        <m:t>𝑠𝑝𝑎𝑐𝑒</m:t>
                      </m:r>
                      <m:r>
                        <a:rPr lang="sv-SE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v-SE" sz="1800" b="0" i="1" smtClean="0">
                          <a:latin typeface="Cambria Math" panose="02040503050406030204" pitchFamily="18" charset="0"/>
                        </a:rPr>
                        <m:t>𝑚𝑎𝑡𝑟𝑖𝑥</m:t>
                      </m:r>
                      <m:r>
                        <a:rPr lang="sv-SE" sz="1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2CB1A991-A836-3569-5AEC-CFF616320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676" y="6113141"/>
                <a:ext cx="3025636" cy="646331"/>
              </a:xfrm>
              <a:prstGeom prst="rect">
                <a:avLst/>
              </a:prstGeom>
              <a:blipFill>
                <a:blip r:embed="rId22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E616D79-DDDC-2D5E-529D-12197B61B834}"/>
              </a:ext>
            </a:extLst>
          </p:cNvPr>
          <p:cNvCxnSpPr>
            <a:cxnSpLocks/>
            <a:stCxn id="3" idx="3"/>
            <a:endCxn id="13" idx="1"/>
          </p:cNvCxnSpPr>
          <p:nvPr/>
        </p:nvCxnSpPr>
        <p:spPr>
          <a:xfrm flipV="1">
            <a:off x="3416505" y="5184726"/>
            <a:ext cx="5311369" cy="461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33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/>
      <p:bldP spid="10" grpId="0"/>
      <p:bldP spid="11" grpId="0"/>
      <p:bldP spid="9" grpId="0"/>
      <p:bldP spid="12" grpId="0"/>
      <p:bldP spid="13" grpId="0"/>
      <p:bldP spid="46" grpId="0"/>
      <p:bldP spid="47" grpId="0"/>
      <p:bldP spid="100" grpId="0"/>
      <p:bldP spid="101" grpId="0"/>
      <p:bldP spid="106" grpId="0"/>
      <p:bldP spid="10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raphic 51">
            <a:extLst>
              <a:ext uri="{FF2B5EF4-FFF2-40B4-BE49-F238E27FC236}">
                <a16:creationId xmlns:a16="http://schemas.microsoft.com/office/drawing/2014/main" id="{F155DADE-7AFC-F88F-1F12-FA577B3EA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97" y="1130091"/>
            <a:ext cx="9549759" cy="57102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B6F8B63-C4AD-6E03-A12E-A38F57077F70}"/>
              </a:ext>
            </a:extLst>
          </p:cNvPr>
          <p:cNvGrpSpPr/>
          <p:nvPr/>
        </p:nvGrpSpPr>
        <p:grpSpPr>
          <a:xfrm>
            <a:off x="10137534" y="2518928"/>
            <a:ext cx="1473111" cy="532304"/>
            <a:chOff x="9540104" y="2447773"/>
            <a:chExt cx="965781" cy="34898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E13C1E5-4EEA-C249-AD67-5664CC1DD6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74778" y="2589620"/>
              <a:ext cx="0" cy="19720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E9B335D-86C7-CC94-B2E3-7303084108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2994" y="2447773"/>
              <a:ext cx="0" cy="33905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6BE0AF0-A221-92B7-AA1C-48E3B93C6F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94713" y="2670795"/>
              <a:ext cx="0" cy="116034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C525800-F859-43AE-93F6-E88674CE00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72871" y="2571436"/>
              <a:ext cx="0" cy="21539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0A9F457-9AFF-62FA-7F07-B29EF7A4FE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40104" y="2796755"/>
              <a:ext cx="96578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91B4E91-9663-2087-E745-1F1FE48F33C2}"/>
              </a:ext>
            </a:extLst>
          </p:cNvPr>
          <p:cNvSpPr txBox="1"/>
          <p:nvPr/>
        </p:nvSpPr>
        <p:spPr>
          <a:xfrm>
            <a:off x="10137534" y="3985230"/>
            <a:ext cx="179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M+ 0  1   2   3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A28A2F-7379-1B5D-18BD-0A5F813352D9}"/>
              </a:ext>
            </a:extLst>
          </p:cNvPr>
          <p:cNvGrpSpPr/>
          <p:nvPr/>
        </p:nvGrpSpPr>
        <p:grpSpPr>
          <a:xfrm>
            <a:off x="10137534" y="3253754"/>
            <a:ext cx="1473110" cy="647333"/>
            <a:chOff x="9292018" y="2554048"/>
            <a:chExt cx="965781" cy="424396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58420DF-F4F3-FEE6-F877-25454924F8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26692" y="2750879"/>
              <a:ext cx="0" cy="21763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E3289DA-539C-0DF2-6555-50761BB027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4908" y="2554048"/>
              <a:ext cx="0" cy="41447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D7A4FD5-2CAF-777B-3AFC-D5345A84F7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46627" y="2745453"/>
              <a:ext cx="0" cy="223065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184F609-6F62-37EB-88CB-8D9EE6589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24785" y="2876780"/>
              <a:ext cx="0" cy="91738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1926D24-B808-2A3F-8C95-618C84F706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92018" y="2978444"/>
              <a:ext cx="96578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1E6344E-39BB-6660-4745-6CF2A2E6324E}"/>
                  </a:ext>
                </a:extLst>
              </p:cNvPr>
              <p:cNvSpPr txBox="1"/>
              <p:nvPr/>
            </p:nvSpPr>
            <p:spPr>
              <a:xfrm>
                <a:off x="6380511" y="1515678"/>
                <a:ext cx="13415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GB" dirty="0"/>
                  <a:t> 1   2   3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1E6344E-39BB-6660-4745-6CF2A2E63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511" y="1515678"/>
                <a:ext cx="1341551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613AC298-7CD3-48A8-E82B-9E502FCDD109}"/>
              </a:ext>
            </a:extLst>
          </p:cNvPr>
          <p:cNvGrpSpPr/>
          <p:nvPr/>
        </p:nvGrpSpPr>
        <p:grpSpPr>
          <a:xfrm>
            <a:off x="6353387" y="930412"/>
            <a:ext cx="1268870" cy="606784"/>
            <a:chOff x="2290619" y="16495"/>
            <a:chExt cx="861238" cy="41185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87CEE63-0D17-9550-F153-9270D32366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2121" y="16495"/>
              <a:ext cx="0" cy="41185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090F13C-C2C4-E67A-2EB9-987BC4FDE0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8912" y="16495"/>
              <a:ext cx="0" cy="41185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2846C8D-0D01-3541-224A-7E9976FCE1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5228" y="16495"/>
              <a:ext cx="0" cy="41185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5FCF8E9-557C-6D75-0EDE-15758B93FF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3543" y="111819"/>
              <a:ext cx="0" cy="12774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92ED58D-7C6B-EA2B-9DAE-5054B0A743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73509" y="225366"/>
              <a:ext cx="0" cy="139834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2CB0E9E-077D-2E6B-1BDE-70AF1B0240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5228" y="16495"/>
              <a:ext cx="0" cy="223065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B6C3BB2-707E-A9FE-AB57-279828DB8D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0619" y="249486"/>
              <a:ext cx="86123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6F6C338-810E-4E00-75F3-A27C4BE17900}"/>
              </a:ext>
            </a:extLst>
          </p:cNvPr>
          <p:cNvSpPr txBox="1"/>
          <p:nvPr/>
        </p:nvSpPr>
        <p:spPr>
          <a:xfrm>
            <a:off x="389991" y="5133714"/>
            <a:ext cx="25686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30 Fluxes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3 Compartments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26 Metabolites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A3E4CC-4BBE-1023-B290-51210603C519}"/>
              </a:ext>
            </a:extLst>
          </p:cNvPr>
          <p:cNvSpPr txBox="1"/>
          <p:nvPr/>
        </p:nvSpPr>
        <p:spPr>
          <a:xfrm>
            <a:off x="7722362" y="990624"/>
            <a:ext cx="2742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Uptake/release Data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671299-274E-A468-BDFF-C6D0C1A63A91}"/>
              </a:ext>
            </a:extLst>
          </p:cNvPr>
          <p:cNvSpPr txBox="1"/>
          <p:nvPr/>
        </p:nvSpPr>
        <p:spPr>
          <a:xfrm>
            <a:off x="10192779" y="1946761"/>
            <a:ext cx="1362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MID Data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EA4418A-3426-E87B-BB7F-4DEA138E9D91}"/>
              </a:ext>
            </a:extLst>
          </p:cNvPr>
          <p:cNvCxnSpPr>
            <a:cxnSpLocks/>
          </p:cNvCxnSpPr>
          <p:nvPr/>
        </p:nvCxnSpPr>
        <p:spPr>
          <a:xfrm>
            <a:off x="7216524" y="2462353"/>
            <a:ext cx="2885160" cy="48524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3A1F9E9-87DB-1ECF-E1CD-B9065BE611F6}"/>
              </a:ext>
            </a:extLst>
          </p:cNvPr>
          <p:cNvCxnSpPr>
            <a:cxnSpLocks/>
          </p:cNvCxnSpPr>
          <p:nvPr/>
        </p:nvCxnSpPr>
        <p:spPr>
          <a:xfrm>
            <a:off x="7216524" y="3253754"/>
            <a:ext cx="2885160" cy="4958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F1C9653-973F-7748-7E14-FE8FD01BAE7B}"/>
              </a:ext>
            </a:extLst>
          </p:cNvPr>
          <p:cNvCxnSpPr>
            <a:cxnSpLocks/>
          </p:cNvCxnSpPr>
          <p:nvPr/>
        </p:nvCxnSpPr>
        <p:spPr>
          <a:xfrm flipV="1">
            <a:off x="4414118" y="1330665"/>
            <a:ext cx="1828800" cy="224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6D447D3-84EF-AF71-A467-9C1F080D98CD}"/>
              </a:ext>
            </a:extLst>
          </p:cNvPr>
          <p:cNvCxnSpPr>
            <a:cxnSpLocks/>
          </p:cNvCxnSpPr>
          <p:nvPr/>
        </p:nvCxnSpPr>
        <p:spPr>
          <a:xfrm flipV="1">
            <a:off x="4900921" y="1341153"/>
            <a:ext cx="1341997" cy="35919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2B04835-3AC7-AB04-0A3A-F90B7671D7B1}"/>
              </a:ext>
            </a:extLst>
          </p:cNvPr>
          <p:cNvSpPr txBox="1"/>
          <p:nvPr/>
        </p:nvSpPr>
        <p:spPr>
          <a:xfrm>
            <a:off x="260432" y="149920"/>
            <a:ext cx="63930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+mj-lt"/>
              </a:rPr>
              <a:t>Glucose metabolism Model</a:t>
            </a:r>
          </a:p>
        </p:txBody>
      </p:sp>
    </p:spTree>
    <p:extLst>
      <p:ext uri="{BB962C8B-B14F-4D97-AF65-F5344CB8AC3E}">
        <p14:creationId xmlns:p14="http://schemas.microsoft.com/office/powerpoint/2010/main" val="262300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30" grpId="0"/>
      <p:bldP spid="31" grpId="0"/>
      <p:bldP spid="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F59A9B59-6604-68D4-D575-ACB738C9C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478" r="8233"/>
          <a:stretch/>
        </p:blipFill>
        <p:spPr>
          <a:xfrm>
            <a:off x="773823" y="84005"/>
            <a:ext cx="10644353" cy="668999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A0CD30B-04D5-260E-9AD3-867B057F8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2597" y="1095739"/>
            <a:ext cx="6222030" cy="46665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74C8DE-8931-2EAC-CDCF-B26E861FEA01}"/>
              </a:ext>
            </a:extLst>
          </p:cNvPr>
          <p:cNvSpPr txBox="1"/>
          <p:nvPr/>
        </p:nvSpPr>
        <p:spPr>
          <a:xfrm>
            <a:off x="7762532" y="864906"/>
            <a:ext cx="2742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Uptake/release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481AC6-627A-8669-A944-D0960F7EFA18}"/>
              </a:ext>
            </a:extLst>
          </p:cNvPr>
          <p:cNvSpPr txBox="1"/>
          <p:nvPr/>
        </p:nvSpPr>
        <p:spPr>
          <a:xfrm>
            <a:off x="2224252" y="864906"/>
            <a:ext cx="1362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MID Data</a:t>
            </a:r>
          </a:p>
        </p:txBody>
      </p:sp>
    </p:spTree>
    <p:extLst>
      <p:ext uri="{BB962C8B-B14F-4D97-AF65-F5344CB8AC3E}">
        <p14:creationId xmlns:p14="http://schemas.microsoft.com/office/powerpoint/2010/main" val="165890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539 0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0C00713-38AB-17AF-8E8C-5F886E1660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478" r="69347" b="9020"/>
          <a:stretch/>
        </p:blipFill>
        <p:spPr>
          <a:xfrm>
            <a:off x="0" y="28757"/>
            <a:ext cx="2980024" cy="662202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7EF12AC-232A-4344-E74D-D86FE2422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362" t="90980" r="15847" b="1841"/>
          <a:stretch/>
        </p:blipFill>
        <p:spPr>
          <a:xfrm>
            <a:off x="3229456" y="11241"/>
            <a:ext cx="8380904" cy="48022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1C8FDED-D2D8-5E45-1D43-E2DAC632A7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69513" y="1259227"/>
            <a:ext cx="9363281" cy="5598773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EDC9E87E-B4C1-79DC-2B0F-BBE88C2E21BD}"/>
              </a:ext>
            </a:extLst>
          </p:cNvPr>
          <p:cNvGrpSpPr/>
          <p:nvPr/>
        </p:nvGrpSpPr>
        <p:grpSpPr>
          <a:xfrm>
            <a:off x="6855807" y="1482615"/>
            <a:ext cx="573969" cy="138147"/>
            <a:chOff x="6915013" y="853002"/>
            <a:chExt cx="573969" cy="138147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D1D7BAD-EE19-BA31-0977-1CB258BB0FDC}"/>
                </a:ext>
              </a:extLst>
            </p:cNvPr>
            <p:cNvSpPr/>
            <p:nvPr/>
          </p:nvSpPr>
          <p:spPr>
            <a:xfrm>
              <a:off x="6915013" y="853002"/>
              <a:ext cx="138147" cy="1381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8720E92-4296-6253-D986-A86201FEB153}"/>
                </a:ext>
              </a:extLst>
            </p:cNvPr>
            <p:cNvSpPr/>
            <p:nvPr/>
          </p:nvSpPr>
          <p:spPr>
            <a:xfrm>
              <a:off x="7060287" y="853002"/>
              <a:ext cx="138147" cy="1381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4B9E5C2-30AD-943D-09A9-8F280CFB3223}"/>
                </a:ext>
              </a:extLst>
            </p:cNvPr>
            <p:cNvSpPr/>
            <p:nvPr/>
          </p:nvSpPr>
          <p:spPr>
            <a:xfrm>
              <a:off x="7205561" y="853002"/>
              <a:ext cx="138147" cy="1381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D009E8D-5645-7235-E57F-50D4949D5FA3}"/>
                </a:ext>
              </a:extLst>
            </p:cNvPr>
            <p:cNvSpPr/>
            <p:nvPr/>
          </p:nvSpPr>
          <p:spPr>
            <a:xfrm>
              <a:off x="7350835" y="853002"/>
              <a:ext cx="138147" cy="1381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1D00D0E-0E30-9BCD-6B44-11AD460337AC}"/>
              </a:ext>
            </a:extLst>
          </p:cNvPr>
          <p:cNvGrpSpPr/>
          <p:nvPr/>
        </p:nvGrpSpPr>
        <p:grpSpPr>
          <a:xfrm>
            <a:off x="5814497" y="1121080"/>
            <a:ext cx="864515" cy="138147"/>
            <a:chOff x="5873703" y="491466"/>
            <a:chExt cx="864515" cy="13814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5AFBA45-3408-8583-E2B8-80BB7AFD746D}"/>
                </a:ext>
              </a:extLst>
            </p:cNvPr>
            <p:cNvSpPr/>
            <p:nvPr/>
          </p:nvSpPr>
          <p:spPr>
            <a:xfrm>
              <a:off x="6309525" y="491466"/>
              <a:ext cx="138147" cy="1381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F0B5803-4002-019C-C662-14990102804F}"/>
                </a:ext>
              </a:extLst>
            </p:cNvPr>
            <p:cNvSpPr/>
            <p:nvPr/>
          </p:nvSpPr>
          <p:spPr>
            <a:xfrm>
              <a:off x="5873703" y="491466"/>
              <a:ext cx="138147" cy="1381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13113AD-3D89-9BF8-F2C8-4B5424A65937}"/>
                </a:ext>
              </a:extLst>
            </p:cNvPr>
            <p:cNvSpPr/>
            <p:nvPr/>
          </p:nvSpPr>
          <p:spPr>
            <a:xfrm>
              <a:off x="6018977" y="491466"/>
              <a:ext cx="138147" cy="1381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51E3C1D-CB81-2500-437A-9DF40971707D}"/>
                </a:ext>
              </a:extLst>
            </p:cNvPr>
            <p:cNvSpPr/>
            <p:nvPr/>
          </p:nvSpPr>
          <p:spPr>
            <a:xfrm>
              <a:off x="6164251" y="491466"/>
              <a:ext cx="138147" cy="1381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0115C45-54C4-A065-D142-703D1F4D2A42}"/>
                </a:ext>
              </a:extLst>
            </p:cNvPr>
            <p:cNvSpPr/>
            <p:nvPr/>
          </p:nvSpPr>
          <p:spPr>
            <a:xfrm>
              <a:off x="6454799" y="491466"/>
              <a:ext cx="138147" cy="1381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58E17BF-D9DF-D8F0-F88A-4BB64FD114CB}"/>
                </a:ext>
              </a:extLst>
            </p:cNvPr>
            <p:cNvSpPr/>
            <p:nvPr/>
          </p:nvSpPr>
          <p:spPr>
            <a:xfrm>
              <a:off x="6600071" y="491466"/>
              <a:ext cx="138147" cy="1381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65C116-87BE-74B1-F7F4-1FEF0912AAB1}"/>
              </a:ext>
            </a:extLst>
          </p:cNvPr>
          <p:cNvGrpSpPr/>
          <p:nvPr/>
        </p:nvGrpSpPr>
        <p:grpSpPr>
          <a:xfrm>
            <a:off x="6855807" y="1482616"/>
            <a:ext cx="573969" cy="138147"/>
            <a:chOff x="6915013" y="853002"/>
            <a:chExt cx="573969" cy="13814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10DEF99-2194-D0F5-D800-568A9F246F75}"/>
                </a:ext>
              </a:extLst>
            </p:cNvPr>
            <p:cNvSpPr/>
            <p:nvPr/>
          </p:nvSpPr>
          <p:spPr>
            <a:xfrm>
              <a:off x="6915013" y="853002"/>
              <a:ext cx="138147" cy="1381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015BB2-A30B-6304-63A7-9B09C9EB6AB2}"/>
                </a:ext>
              </a:extLst>
            </p:cNvPr>
            <p:cNvSpPr/>
            <p:nvPr/>
          </p:nvSpPr>
          <p:spPr>
            <a:xfrm>
              <a:off x="7060287" y="853002"/>
              <a:ext cx="138147" cy="1381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4990341-3F23-06D1-D066-C639438B49E8}"/>
                </a:ext>
              </a:extLst>
            </p:cNvPr>
            <p:cNvSpPr/>
            <p:nvPr/>
          </p:nvSpPr>
          <p:spPr>
            <a:xfrm>
              <a:off x="7205561" y="853002"/>
              <a:ext cx="138147" cy="1381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DE36ED-7E5B-576D-DF2F-B0B95B931292}"/>
                </a:ext>
              </a:extLst>
            </p:cNvPr>
            <p:cNvSpPr/>
            <p:nvPr/>
          </p:nvSpPr>
          <p:spPr>
            <a:xfrm>
              <a:off x="7350835" y="853002"/>
              <a:ext cx="138147" cy="1381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4F0E2AA-1484-FE3C-0A14-F2C732518775}"/>
              </a:ext>
            </a:extLst>
          </p:cNvPr>
          <p:cNvGrpSpPr/>
          <p:nvPr/>
        </p:nvGrpSpPr>
        <p:grpSpPr>
          <a:xfrm>
            <a:off x="11264168" y="2177030"/>
            <a:ext cx="864515" cy="138147"/>
            <a:chOff x="5873703" y="491466"/>
            <a:chExt cx="864515" cy="13814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03C4FE4-13FF-2C01-A07C-42306D01D1A0}"/>
                </a:ext>
              </a:extLst>
            </p:cNvPr>
            <p:cNvSpPr/>
            <p:nvPr/>
          </p:nvSpPr>
          <p:spPr>
            <a:xfrm>
              <a:off x="6309525" y="491466"/>
              <a:ext cx="138147" cy="1381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F35DB05-5697-7C0B-9743-D31E6F6B555B}"/>
                </a:ext>
              </a:extLst>
            </p:cNvPr>
            <p:cNvSpPr/>
            <p:nvPr/>
          </p:nvSpPr>
          <p:spPr>
            <a:xfrm>
              <a:off x="5873703" y="491466"/>
              <a:ext cx="138147" cy="1381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6566C87-697D-D071-4526-2B72CB5D33AA}"/>
                </a:ext>
              </a:extLst>
            </p:cNvPr>
            <p:cNvSpPr/>
            <p:nvPr/>
          </p:nvSpPr>
          <p:spPr>
            <a:xfrm>
              <a:off x="6018977" y="491466"/>
              <a:ext cx="138147" cy="1381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E22D346-E6BB-1243-D7B8-FC3D71DBD62B}"/>
                </a:ext>
              </a:extLst>
            </p:cNvPr>
            <p:cNvSpPr/>
            <p:nvPr/>
          </p:nvSpPr>
          <p:spPr>
            <a:xfrm>
              <a:off x="6164251" y="491466"/>
              <a:ext cx="138147" cy="1381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4BE2971-CD4A-A418-5AAB-DA13A60DC4CF}"/>
                </a:ext>
              </a:extLst>
            </p:cNvPr>
            <p:cNvSpPr/>
            <p:nvPr/>
          </p:nvSpPr>
          <p:spPr>
            <a:xfrm>
              <a:off x="6454799" y="491466"/>
              <a:ext cx="138147" cy="1381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BFE95E3-164B-AFFE-3813-265CC2150955}"/>
                </a:ext>
              </a:extLst>
            </p:cNvPr>
            <p:cNvSpPr/>
            <p:nvPr/>
          </p:nvSpPr>
          <p:spPr>
            <a:xfrm>
              <a:off x="6600071" y="491466"/>
              <a:ext cx="138147" cy="1381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1BA697A-BD67-171C-9426-001BCC79A72B}"/>
              </a:ext>
            </a:extLst>
          </p:cNvPr>
          <p:cNvGrpSpPr/>
          <p:nvPr/>
        </p:nvGrpSpPr>
        <p:grpSpPr>
          <a:xfrm>
            <a:off x="11336805" y="2988797"/>
            <a:ext cx="428695" cy="138147"/>
            <a:chOff x="6915013" y="853002"/>
            <a:chExt cx="428695" cy="138147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4B90689-1A16-C396-B7E0-427FA50BA967}"/>
                </a:ext>
              </a:extLst>
            </p:cNvPr>
            <p:cNvSpPr/>
            <p:nvPr/>
          </p:nvSpPr>
          <p:spPr>
            <a:xfrm>
              <a:off x="6915013" y="853002"/>
              <a:ext cx="138147" cy="1381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ED6A34B-403E-6C4B-F2AE-2EB3BDDFDEF5}"/>
                </a:ext>
              </a:extLst>
            </p:cNvPr>
            <p:cNvSpPr/>
            <p:nvPr/>
          </p:nvSpPr>
          <p:spPr>
            <a:xfrm>
              <a:off x="7060287" y="853002"/>
              <a:ext cx="138147" cy="1381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CEAB57F-756F-5729-A184-89E1FF66DC8B}"/>
                </a:ext>
              </a:extLst>
            </p:cNvPr>
            <p:cNvSpPr/>
            <p:nvPr/>
          </p:nvSpPr>
          <p:spPr>
            <a:xfrm>
              <a:off x="7205561" y="853002"/>
              <a:ext cx="138147" cy="13814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BFF839A-4B19-FA96-9489-B8C8CABCC387}"/>
              </a:ext>
            </a:extLst>
          </p:cNvPr>
          <p:cNvSpPr txBox="1"/>
          <p:nvPr/>
        </p:nvSpPr>
        <p:spPr>
          <a:xfrm>
            <a:off x="7643222" y="599957"/>
            <a:ext cx="1620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[U-</a:t>
            </a:r>
            <a:r>
              <a:rPr lang="en-GB" baseline="30000" dirty="0"/>
              <a:t>13</a:t>
            </a:r>
            <a:r>
              <a:rPr lang="en-GB" dirty="0"/>
              <a:t>C] Glucose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9E3937-B499-083F-B016-F7D5CE9A6553}"/>
              </a:ext>
            </a:extLst>
          </p:cNvPr>
          <p:cNvSpPr txBox="1"/>
          <p:nvPr/>
        </p:nvSpPr>
        <p:spPr>
          <a:xfrm>
            <a:off x="9504168" y="599957"/>
            <a:ext cx="1555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[U-</a:t>
            </a:r>
            <a:r>
              <a:rPr lang="en-GB" baseline="30000" dirty="0"/>
              <a:t>13</a:t>
            </a:r>
            <a:r>
              <a:rPr lang="en-GB" dirty="0"/>
              <a:t>C] Lactate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B86435A-EF04-C2BF-36B6-46465F35B09F}"/>
              </a:ext>
            </a:extLst>
          </p:cNvPr>
          <p:cNvGrpSpPr/>
          <p:nvPr/>
        </p:nvGrpSpPr>
        <p:grpSpPr>
          <a:xfrm>
            <a:off x="5814497" y="1121079"/>
            <a:ext cx="864515" cy="138147"/>
            <a:chOff x="5873703" y="491466"/>
            <a:chExt cx="864515" cy="138147"/>
          </a:xfrm>
          <a:solidFill>
            <a:schemeClr val="tx1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089A06B-F481-A164-E53C-F7E4BCD38460}"/>
                </a:ext>
              </a:extLst>
            </p:cNvPr>
            <p:cNvSpPr/>
            <p:nvPr/>
          </p:nvSpPr>
          <p:spPr>
            <a:xfrm>
              <a:off x="6309525" y="491466"/>
              <a:ext cx="138147" cy="13814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58A8AD5-D2A4-5F90-7229-07A3AC950DCC}"/>
                </a:ext>
              </a:extLst>
            </p:cNvPr>
            <p:cNvSpPr/>
            <p:nvPr/>
          </p:nvSpPr>
          <p:spPr>
            <a:xfrm>
              <a:off x="5873703" y="491466"/>
              <a:ext cx="138147" cy="13814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4516C0D-EAE4-C243-AB1D-37CED21368C1}"/>
                </a:ext>
              </a:extLst>
            </p:cNvPr>
            <p:cNvSpPr/>
            <p:nvPr/>
          </p:nvSpPr>
          <p:spPr>
            <a:xfrm>
              <a:off x="6018977" y="491466"/>
              <a:ext cx="138147" cy="13814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05364D2-4251-938F-7676-4A5D550A44EB}"/>
                </a:ext>
              </a:extLst>
            </p:cNvPr>
            <p:cNvSpPr/>
            <p:nvPr/>
          </p:nvSpPr>
          <p:spPr>
            <a:xfrm>
              <a:off x="6164251" y="491466"/>
              <a:ext cx="138147" cy="13814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9F9A577-06A7-7673-F200-BBF64241E492}"/>
                </a:ext>
              </a:extLst>
            </p:cNvPr>
            <p:cNvSpPr/>
            <p:nvPr/>
          </p:nvSpPr>
          <p:spPr>
            <a:xfrm>
              <a:off x="6454799" y="491466"/>
              <a:ext cx="138147" cy="13814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AB91155-A939-5323-AA40-DC08263363F5}"/>
                </a:ext>
              </a:extLst>
            </p:cNvPr>
            <p:cNvSpPr/>
            <p:nvPr/>
          </p:nvSpPr>
          <p:spPr>
            <a:xfrm>
              <a:off x="6600071" y="491466"/>
              <a:ext cx="138147" cy="13814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336DC99-830E-B4D0-4DC5-BA8B93B16683}"/>
              </a:ext>
            </a:extLst>
          </p:cNvPr>
          <p:cNvGrpSpPr/>
          <p:nvPr/>
        </p:nvGrpSpPr>
        <p:grpSpPr>
          <a:xfrm>
            <a:off x="6855807" y="1482615"/>
            <a:ext cx="573969" cy="138147"/>
            <a:chOff x="6915013" y="853002"/>
            <a:chExt cx="573969" cy="138147"/>
          </a:xfrm>
          <a:solidFill>
            <a:schemeClr val="tx1"/>
          </a:solidFill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2E783AD-F741-6CE9-69C7-B61C0DAA0DCF}"/>
                </a:ext>
              </a:extLst>
            </p:cNvPr>
            <p:cNvSpPr/>
            <p:nvPr/>
          </p:nvSpPr>
          <p:spPr>
            <a:xfrm>
              <a:off x="6915013" y="853002"/>
              <a:ext cx="138147" cy="13814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CF6BF57-42E9-CEF1-966B-92A78CFBBF12}"/>
                </a:ext>
              </a:extLst>
            </p:cNvPr>
            <p:cNvSpPr/>
            <p:nvPr/>
          </p:nvSpPr>
          <p:spPr>
            <a:xfrm>
              <a:off x="7060287" y="853002"/>
              <a:ext cx="138147" cy="13814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2C170C6-1FB6-9173-6C62-7FDFC00EEA46}"/>
                </a:ext>
              </a:extLst>
            </p:cNvPr>
            <p:cNvSpPr/>
            <p:nvPr/>
          </p:nvSpPr>
          <p:spPr>
            <a:xfrm>
              <a:off x="7205561" y="853002"/>
              <a:ext cx="138147" cy="13814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E8EE353-6B82-A1DD-43C2-1D90F695F573}"/>
                </a:ext>
              </a:extLst>
            </p:cNvPr>
            <p:cNvSpPr/>
            <p:nvPr/>
          </p:nvSpPr>
          <p:spPr>
            <a:xfrm>
              <a:off x="7350835" y="853002"/>
              <a:ext cx="138147" cy="13814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66BD937-4AB6-5A1E-7FA5-94F6B7777404}"/>
              </a:ext>
            </a:extLst>
          </p:cNvPr>
          <p:cNvGrpSpPr/>
          <p:nvPr/>
        </p:nvGrpSpPr>
        <p:grpSpPr>
          <a:xfrm>
            <a:off x="5818061" y="1121079"/>
            <a:ext cx="864515" cy="138147"/>
            <a:chOff x="5873703" y="491466"/>
            <a:chExt cx="864515" cy="138147"/>
          </a:xfrm>
          <a:solidFill>
            <a:schemeClr val="bg1"/>
          </a:solidFill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922E86E-ACF9-11E6-2225-BB3AC201DCF6}"/>
                </a:ext>
              </a:extLst>
            </p:cNvPr>
            <p:cNvSpPr/>
            <p:nvPr/>
          </p:nvSpPr>
          <p:spPr>
            <a:xfrm>
              <a:off x="6309525" y="491466"/>
              <a:ext cx="138147" cy="13814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077935D-0672-CCB4-ADE6-F84D67A1BE78}"/>
                </a:ext>
              </a:extLst>
            </p:cNvPr>
            <p:cNvSpPr/>
            <p:nvPr/>
          </p:nvSpPr>
          <p:spPr>
            <a:xfrm>
              <a:off x="5873703" y="491466"/>
              <a:ext cx="138147" cy="13814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3D4D719-1462-9B72-949B-C56A47CC625D}"/>
                </a:ext>
              </a:extLst>
            </p:cNvPr>
            <p:cNvSpPr/>
            <p:nvPr/>
          </p:nvSpPr>
          <p:spPr>
            <a:xfrm>
              <a:off x="6018977" y="491466"/>
              <a:ext cx="138147" cy="13814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316D295-82EB-ED55-DF40-E5CF56AF634A}"/>
                </a:ext>
              </a:extLst>
            </p:cNvPr>
            <p:cNvSpPr/>
            <p:nvPr/>
          </p:nvSpPr>
          <p:spPr>
            <a:xfrm>
              <a:off x="6164251" y="491466"/>
              <a:ext cx="138147" cy="13814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4263640-0284-83D3-7A92-C38B440597CE}"/>
                </a:ext>
              </a:extLst>
            </p:cNvPr>
            <p:cNvSpPr/>
            <p:nvPr/>
          </p:nvSpPr>
          <p:spPr>
            <a:xfrm>
              <a:off x="6454799" y="491466"/>
              <a:ext cx="138147" cy="13814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9F3CCA9-4E0D-0A8A-D677-1E2442679CE9}"/>
                </a:ext>
              </a:extLst>
            </p:cNvPr>
            <p:cNvSpPr/>
            <p:nvPr/>
          </p:nvSpPr>
          <p:spPr>
            <a:xfrm>
              <a:off x="6600071" y="491466"/>
              <a:ext cx="138147" cy="13814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9" name="Arrow: Down 58">
            <a:extLst>
              <a:ext uri="{FF2B5EF4-FFF2-40B4-BE49-F238E27FC236}">
                <a16:creationId xmlns:a16="http://schemas.microsoft.com/office/drawing/2014/main" id="{9D56B2F1-C9FE-0A83-1A9A-28029F591A93}"/>
              </a:ext>
            </a:extLst>
          </p:cNvPr>
          <p:cNvSpPr/>
          <p:nvPr/>
        </p:nvSpPr>
        <p:spPr>
          <a:xfrm>
            <a:off x="11445277" y="1620762"/>
            <a:ext cx="364151" cy="38957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61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0.1724 -0.00278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0" y="-13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10156 2.59259E-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25807 -0.0007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4" y="-4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0.33073 -0.00162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0E81F9-A082-45ED-9A82-7DFEE9819E0E}"/>
              </a:ext>
            </a:extLst>
          </p:cNvPr>
          <p:cNvSpPr txBox="1"/>
          <p:nvPr/>
        </p:nvSpPr>
        <p:spPr>
          <a:xfrm>
            <a:off x="83125" y="169293"/>
            <a:ext cx="9476509" cy="6519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S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Antoniewicz</a:t>
            </a:r>
            <a:r>
              <a:rPr lang="en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 R. (2018) ‘A guide to 13C metabolic flux analysis for the cancer biologist’, </a:t>
            </a:r>
            <a:r>
              <a:rPr lang="en-S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Experimental &amp; Molecular Medicine</a:t>
            </a:r>
            <a:r>
              <a:rPr lang="en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50(4), p. 19. </a:t>
            </a:r>
            <a:r>
              <a:rPr lang="en-S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10.1038/s12276-018-0060-y.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S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Antoniewicz</a:t>
            </a:r>
            <a:r>
              <a:rPr lang="en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 R., Kelleher, J. K. and Stephanopoulos, G. (2006) ‘Determination of confidence intervals of metabolic fluxes estimated from stable isotope measurements.’, </a:t>
            </a:r>
            <a:r>
              <a:rPr lang="en-S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Metabolic engineering</a:t>
            </a:r>
            <a:r>
              <a:rPr lang="en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8(4), pp. 324–37. </a:t>
            </a:r>
            <a:r>
              <a:rPr lang="en-S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10.1016/j.ymben.2006.01.004.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S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Antoniewicz</a:t>
            </a:r>
            <a:r>
              <a:rPr lang="en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 R., Kelleher, J. K. and Stephanopoulos, G. (2007) ‘Elementary metabolite units (EMU): a novel framework for </a:t>
            </a:r>
            <a:r>
              <a:rPr lang="en-S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modeling</a:t>
            </a:r>
            <a:r>
              <a:rPr lang="en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isotopic distributions.’, </a:t>
            </a:r>
            <a:r>
              <a:rPr lang="en-S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Metabolic engineering</a:t>
            </a:r>
            <a:r>
              <a:rPr lang="en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9(1), pp. 68–86. </a:t>
            </a:r>
            <a:r>
              <a:rPr lang="en-S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10.1016/j.ymben.2006.09.001.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Buescher, J. M. </a:t>
            </a:r>
            <a:r>
              <a:rPr lang="en-S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al.</a:t>
            </a:r>
            <a:r>
              <a:rPr lang="en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(2015) ‘A roadmap for interpreting 13 C metabolite </a:t>
            </a:r>
            <a:r>
              <a:rPr lang="en-S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labeling</a:t>
            </a:r>
            <a:r>
              <a:rPr lang="en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patterns from cells’, </a:t>
            </a:r>
            <a:r>
              <a:rPr lang="en-S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Opinion in Biotechnology</a:t>
            </a:r>
            <a:r>
              <a:rPr lang="en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34, pp. 189–201. </a:t>
            </a:r>
            <a:r>
              <a:rPr lang="en-S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10.1016/j.copbio.2015.02.003.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Dai, Z. and </a:t>
            </a:r>
            <a:r>
              <a:rPr lang="en-S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Locasale</a:t>
            </a:r>
            <a:r>
              <a:rPr lang="en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J. W. (2016) ‘Understanding metabolism with flux analysis: From theory to application’, </a:t>
            </a:r>
            <a:r>
              <a:rPr lang="en-S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Metabolic Engineering</a:t>
            </a:r>
            <a:r>
              <a:rPr lang="en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43, pp. 94–102. </a:t>
            </a:r>
            <a:r>
              <a:rPr lang="en-S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10.1016/j.ymben.2016.09.005.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S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Shupletsov</a:t>
            </a:r>
            <a:r>
              <a:rPr lang="en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 S. </a:t>
            </a:r>
            <a:r>
              <a:rPr lang="en-S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al.</a:t>
            </a:r>
            <a:r>
              <a:rPr lang="en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(2014) ‘OpenFLUX2: 13C-MFA </a:t>
            </a:r>
            <a:r>
              <a:rPr lang="en-S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modeling</a:t>
            </a:r>
            <a:r>
              <a:rPr lang="en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software package adjusted for the comprehensive analysis of single and parallel </a:t>
            </a:r>
            <a:r>
              <a:rPr lang="en-S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labeling</a:t>
            </a:r>
            <a:r>
              <a:rPr lang="en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experiments’, </a:t>
            </a:r>
            <a:r>
              <a:rPr lang="en-S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Microbial Cell Factories</a:t>
            </a:r>
            <a:r>
              <a:rPr lang="en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13(1), p. 152. </a:t>
            </a:r>
            <a:r>
              <a:rPr lang="en-S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10.1186/s12934-014-0152-x.</a:t>
            </a:r>
            <a:endParaRPr lang="en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724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ees">
            <a:extLst>
              <a:ext uri="{FF2B5EF4-FFF2-40B4-BE49-F238E27FC236}">
                <a16:creationId xmlns:a16="http://schemas.microsoft.com/office/drawing/2014/main" id="{F9607967-1769-C45D-CDB2-86F940B7AB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340" y="3516527"/>
            <a:ext cx="3402439" cy="2660436"/>
          </a:xfrm>
          <a:prstGeom prst="rect">
            <a:avLst/>
          </a:prstGeom>
        </p:spPr>
      </p:pic>
      <p:sp>
        <p:nvSpPr>
          <p:cNvPr id="3" name="Neuro">
            <a:extLst>
              <a:ext uri="{FF2B5EF4-FFF2-40B4-BE49-F238E27FC236}">
                <a16:creationId xmlns:a16="http://schemas.microsoft.com/office/drawing/2014/main" id="{89C75E89-0E81-0D56-71D6-B5E8ACBBDB7D}"/>
              </a:ext>
            </a:extLst>
          </p:cNvPr>
          <p:cNvSpPr txBox="1"/>
          <p:nvPr/>
        </p:nvSpPr>
        <p:spPr>
          <a:xfrm>
            <a:off x="8656678" y="5631192"/>
            <a:ext cx="30759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Neurodegenerative </a:t>
            </a:r>
          </a:p>
          <a:p>
            <a:pPr algn="ctr"/>
            <a:r>
              <a:rPr lang="en-GB" sz="2800" dirty="0"/>
              <a:t>diseases</a:t>
            </a:r>
            <a:endParaRPr lang="en-US" sz="2800" dirty="0"/>
          </a:p>
        </p:txBody>
      </p:sp>
      <p:sp>
        <p:nvSpPr>
          <p:cNvPr id="4" name="Neuro">
            <a:extLst>
              <a:ext uri="{FF2B5EF4-FFF2-40B4-BE49-F238E27FC236}">
                <a16:creationId xmlns:a16="http://schemas.microsoft.com/office/drawing/2014/main" id="{BB53EDB6-9414-E22F-5AB5-E033BD6D930B}"/>
              </a:ext>
            </a:extLst>
          </p:cNvPr>
          <p:cNvSpPr txBox="1"/>
          <p:nvPr/>
        </p:nvSpPr>
        <p:spPr>
          <a:xfrm>
            <a:off x="5753593" y="5628646"/>
            <a:ext cx="17316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Metabolic </a:t>
            </a:r>
          </a:p>
          <a:p>
            <a:r>
              <a:rPr lang="en-GB" sz="2800" dirty="0"/>
              <a:t>syndrome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9B908D-B970-5FC9-3C4B-F41092DD89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53" y="3796157"/>
            <a:ext cx="1846694" cy="183248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B7A9EA5-2DBB-EF25-9F98-0A10185DA3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4955" y="4395610"/>
            <a:ext cx="2102790" cy="183320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94BBFE7-33DC-06C9-1F8F-F50A5E918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49513" y="4396694"/>
            <a:ext cx="2109668" cy="183103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63FD560-03B0-A3F9-8EA2-F6138B718C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7511" y="4876542"/>
            <a:ext cx="1143628" cy="8713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9249E4-8BA9-FC4F-5BE1-CB62C18078ED}"/>
              </a:ext>
            </a:extLst>
          </p:cNvPr>
          <p:cNvSpPr txBox="1"/>
          <p:nvPr/>
        </p:nvSpPr>
        <p:spPr>
          <a:xfrm>
            <a:off x="235860" y="5959995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Normal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6B75D2-C751-B98D-EE1A-1C7257A6D9B0}"/>
              </a:ext>
            </a:extLst>
          </p:cNvPr>
          <p:cNvSpPr txBox="1"/>
          <p:nvPr/>
        </p:nvSpPr>
        <p:spPr>
          <a:xfrm>
            <a:off x="1899361" y="5959995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NAFLD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DC0822-97C8-C885-7608-32E13B6712CB}"/>
              </a:ext>
            </a:extLst>
          </p:cNvPr>
          <p:cNvSpPr txBox="1"/>
          <p:nvPr/>
        </p:nvSpPr>
        <p:spPr>
          <a:xfrm>
            <a:off x="3687405" y="5959995"/>
            <a:ext cx="894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NASH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E95ECC8-B518-4282-3AA3-DD889FCF76B7}"/>
              </a:ext>
            </a:extLst>
          </p:cNvPr>
          <p:cNvCxnSpPr>
            <a:cxnSpLocks/>
          </p:cNvCxnSpPr>
          <p:nvPr/>
        </p:nvCxnSpPr>
        <p:spPr>
          <a:xfrm>
            <a:off x="1266285" y="5367323"/>
            <a:ext cx="43256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A10615A-F85E-38AD-CBD9-288F941F0D11}"/>
              </a:ext>
            </a:extLst>
          </p:cNvPr>
          <p:cNvCxnSpPr>
            <a:cxnSpLocks/>
          </p:cNvCxnSpPr>
          <p:nvPr/>
        </p:nvCxnSpPr>
        <p:spPr>
          <a:xfrm>
            <a:off x="2933582" y="5367323"/>
            <a:ext cx="43256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0A1044A-1395-6E07-2814-81B8E1BE58D9}"/>
              </a:ext>
            </a:extLst>
          </p:cNvPr>
          <p:cNvSpPr txBox="1"/>
          <p:nvPr/>
        </p:nvSpPr>
        <p:spPr>
          <a:xfrm>
            <a:off x="868167" y="308253"/>
            <a:ext cx="109333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+mj-lt"/>
              </a:rPr>
              <a:t>Systematic alterations of Metabolic Fluxes</a:t>
            </a:r>
            <a:endParaRPr lang="en-US" sz="4400" dirty="0">
              <a:latin typeface="+mj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FE97623-307E-E939-2868-4653B632816E}"/>
              </a:ext>
            </a:extLst>
          </p:cNvPr>
          <p:cNvGrpSpPr/>
          <p:nvPr/>
        </p:nvGrpSpPr>
        <p:grpSpPr>
          <a:xfrm>
            <a:off x="2032564" y="1987475"/>
            <a:ext cx="743699" cy="690191"/>
            <a:chOff x="904885" y="2189722"/>
            <a:chExt cx="743699" cy="69019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A2D0B0C-17A2-7306-DB96-B05C12C9FA2C}"/>
                </a:ext>
              </a:extLst>
            </p:cNvPr>
            <p:cNvSpPr/>
            <p:nvPr/>
          </p:nvSpPr>
          <p:spPr>
            <a:xfrm>
              <a:off x="904885" y="2233583"/>
              <a:ext cx="645748" cy="64633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7614" tIns="23807" rIns="47614" bIns="238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81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9EB9D03-C886-F883-5E77-42A5DAF5CB1B}"/>
                </a:ext>
              </a:extLst>
            </p:cNvPr>
            <p:cNvSpPr/>
            <p:nvPr/>
          </p:nvSpPr>
          <p:spPr>
            <a:xfrm>
              <a:off x="1066386" y="2335431"/>
              <a:ext cx="269803" cy="277320"/>
            </a:xfrm>
            <a:custGeom>
              <a:avLst/>
              <a:gdLst>
                <a:gd name="connsiteX0" fmla="*/ 1647 w 269803"/>
                <a:gd name="connsiteY0" fmla="*/ 107496 h 277320"/>
                <a:gd name="connsiteX1" fmla="*/ 42922 w 269803"/>
                <a:gd name="connsiteY1" fmla="*/ 5896 h 277320"/>
                <a:gd name="connsiteX2" fmla="*/ 217547 w 269803"/>
                <a:gd name="connsiteY2" fmla="*/ 37646 h 277320"/>
                <a:gd name="connsiteX3" fmla="*/ 261997 w 269803"/>
                <a:gd name="connsiteY3" fmla="*/ 247196 h 277320"/>
                <a:gd name="connsiteX4" fmla="*/ 81022 w 269803"/>
                <a:gd name="connsiteY4" fmla="*/ 263071 h 277320"/>
                <a:gd name="connsiteX5" fmla="*/ 1647 w 269803"/>
                <a:gd name="connsiteY5" fmla="*/ 107496 h 27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803" h="277320">
                  <a:moveTo>
                    <a:pt x="1647" y="107496"/>
                  </a:moveTo>
                  <a:cubicBezTo>
                    <a:pt x="-4703" y="64634"/>
                    <a:pt x="6939" y="17538"/>
                    <a:pt x="42922" y="5896"/>
                  </a:cubicBezTo>
                  <a:cubicBezTo>
                    <a:pt x="78905" y="-5746"/>
                    <a:pt x="181035" y="-2571"/>
                    <a:pt x="217547" y="37646"/>
                  </a:cubicBezTo>
                  <a:cubicBezTo>
                    <a:pt x="254060" y="77863"/>
                    <a:pt x="284751" y="209625"/>
                    <a:pt x="261997" y="247196"/>
                  </a:cubicBezTo>
                  <a:cubicBezTo>
                    <a:pt x="239243" y="284767"/>
                    <a:pt x="124943" y="283708"/>
                    <a:pt x="81022" y="263071"/>
                  </a:cubicBezTo>
                  <a:cubicBezTo>
                    <a:pt x="37101" y="242434"/>
                    <a:pt x="7997" y="150358"/>
                    <a:pt x="1647" y="107496"/>
                  </a:cubicBezTo>
                  <a:close/>
                </a:path>
              </a:pathLst>
            </a:custGeom>
            <a:solidFill>
              <a:srgbClr val="38572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BF64C6-8DA7-3D07-C019-F26E01EF2D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5858" y="2261954"/>
              <a:ext cx="68499" cy="61117"/>
            </a:xfrm>
            <a:prstGeom prst="line">
              <a:avLst/>
            </a:prstGeom>
            <a:ln w="38100">
              <a:solidFill>
                <a:srgbClr val="385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6BC6565-FA0B-D2A0-A593-615586FA64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09595" y="2189722"/>
              <a:ext cx="0" cy="81756"/>
            </a:xfrm>
            <a:prstGeom prst="line">
              <a:avLst/>
            </a:prstGeom>
            <a:ln w="38100">
              <a:solidFill>
                <a:srgbClr val="385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6194366-75B1-45EB-B7DA-74C103D36C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93483" y="2311814"/>
              <a:ext cx="65722" cy="63644"/>
            </a:xfrm>
            <a:prstGeom prst="line">
              <a:avLst/>
            </a:prstGeom>
            <a:ln w="38100">
              <a:solidFill>
                <a:srgbClr val="385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111A398-FDC8-EABA-13C0-C97A8EEA937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585797" y="2278079"/>
              <a:ext cx="0" cy="81756"/>
            </a:xfrm>
            <a:prstGeom prst="line">
              <a:avLst/>
            </a:prstGeom>
            <a:ln w="38100">
              <a:solidFill>
                <a:srgbClr val="385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4AFA8959-B641-F3A2-5147-A9E586E251B9}"/>
                </a:ext>
              </a:extLst>
            </p:cNvPr>
            <p:cNvSpPr/>
            <p:nvPr/>
          </p:nvSpPr>
          <p:spPr>
            <a:xfrm>
              <a:off x="1467767" y="2551636"/>
              <a:ext cx="180817" cy="61115"/>
            </a:xfrm>
            <a:prstGeom prst="roundRect">
              <a:avLst>
                <a:gd name="adj" fmla="val 50000"/>
              </a:avLst>
            </a:prstGeom>
            <a:solidFill>
              <a:srgbClr val="38572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4A350AC-52D2-C38A-DAE6-407847A4BEB7}"/>
              </a:ext>
            </a:extLst>
          </p:cNvPr>
          <p:cNvGrpSpPr/>
          <p:nvPr/>
        </p:nvGrpSpPr>
        <p:grpSpPr>
          <a:xfrm>
            <a:off x="3494399" y="1468277"/>
            <a:ext cx="743699" cy="690191"/>
            <a:chOff x="904885" y="2189722"/>
            <a:chExt cx="743699" cy="69019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EA6F8AE-A751-C519-B72D-EBFC204FDD05}"/>
                </a:ext>
              </a:extLst>
            </p:cNvPr>
            <p:cNvSpPr/>
            <p:nvPr/>
          </p:nvSpPr>
          <p:spPr>
            <a:xfrm>
              <a:off x="904885" y="2233583"/>
              <a:ext cx="645748" cy="64633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7614" tIns="23807" rIns="47614" bIns="238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81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C064F2B-B417-54BB-9B50-1C93B94419D7}"/>
                </a:ext>
              </a:extLst>
            </p:cNvPr>
            <p:cNvSpPr/>
            <p:nvPr/>
          </p:nvSpPr>
          <p:spPr>
            <a:xfrm>
              <a:off x="1066386" y="2335431"/>
              <a:ext cx="269803" cy="277320"/>
            </a:xfrm>
            <a:custGeom>
              <a:avLst/>
              <a:gdLst>
                <a:gd name="connsiteX0" fmla="*/ 1647 w 269803"/>
                <a:gd name="connsiteY0" fmla="*/ 107496 h 277320"/>
                <a:gd name="connsiteX1" fmla="*/ 42922 w 269803"/>
                <a:gd name="connsiteY1" fmla="*/ 5896 h 277320"/>
                <a:gd name="connsiteX2" fmla="*/ 217547 w 269803"/>
                <a:gd name="connsiteY2" fmla="*/ 37646 h 277320"/>
                <a:gd name="connsiteX3" fmla="*/ 261997 w 269803"/>
                <a:gd name="connsiteY3" fmla="*/ 247196 h 277320"/>
                <a:gd name="connsiteX4" fmla="*/ 81022 w 269803"/>
                <a:gd name="connsiteY4" fmla="*/ 263071 h 277320"/>
                <a:gd name="connsiteX5" fmla="*/ 1647 w 269803"/>
                <a:gd name="connsiteY5" fmla="*/ 107496 h 27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803" h="277320">
                  <a:moveTo>
                    <a:pt x="1647" y="107496"/>
                  </a:moveTo>
                  <a:cubicBezTo>
                    <a:pt x="-4703" y="64634"/>
                    <a:pt x="6939" y="17538"/>
                    <a:pt x="42922" y="5896"/>
                  </a:cubicBezTo>
                  <a:cubicBezTo>
                    <a:pt x="78905" y="-5746"/>
                    <a:pt x="181035" y="-2571"/>
                    <a:pt x="217547" y="37646"/>
                  </a:cubicBezTo>
                  <a:cubicBezTo>
                    <a:pt x="254060" y="77863"/>
                    <a:pt x="284751" y="209625"/>
                    <a:pt x="261997" y="247196"/>
                  </a:cubicBezTo>
                  <a:cubicBezTo>
                    <a:pt x="239243" y="284767"/>
                    <a:pt x="124943" y="283708"/>
                    <a:pt x="81022" y="263071"/>
                  </a:cubicBezTo>
                  <a:cubicBezTo>
                    <a:pt x="37101" y="242434"/>
                    <a:pt x="7997" y="150358"/>
                    <a:pt x="1647" y="10749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D126A9E-8E46-026C-716F-E9F13A39EB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5858" y="2261954"/>
              <a:ext cx="68499" cy="61117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C01E4B5-563F-8ADA-480D-ECFC413E15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09595" y="2189722"/>
              <a:ext cx="0" cy="81756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8674CE8-7E3A-D34D-4F4F-58D260BDD2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93483" y="2311814"/>
              <a:ext cx="65722" cy="63644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BED8EC7-EB28-30E4-F890-F21E3AA5BE46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585797" y="2278079"/>
              <a:ext cx="0" cy="81756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0CBBFF96-AAB2-5948-95AB-8E4F72B2FE49}"/>
                </a:ext>
              </a:extLst>
            </p:cNvPr>
            <p:cNvSpPr/>
            <p:nvPr/>
          </p:nvSpPr>
          <p:spPr>
            <a:xfrm>
              <a:off x="1467767" y="2551636"/>
              <a:ext cx="180817" cy="61115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23826D1-6B6C-56CF-F778-06A6F116AC36}"/>
              </a:ext>
            </a:extLst>
          </p:cNvPr>
          <p:cNvGrpSpPr/>
          <p:nvPr/>
        </p:nvGrpSpPr>
        <p:grpSpPr>
          <a:xfrm>
            <a:off x="3508406" y="2442682"/>
            <a:ext cx="743699" cy="690191"/>
            <a:chOff x="904885" y="2189722"/>
            <a:chExt cx="743699" cy="690191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E833813-FB8E-A032-0241-6D31EFB7BFE6}"/>
                </a:ext>
              </a:extLst>
            </p:cNvPr>
            <p:cNvSpPr/>
            <p:nvPr/>
          </p:nvSpPr>
          <p:spPr>
            <a:xfrm>
              <a:off x="904885" y="2233583"/>
              <a:ext cx="645748" cy="6463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7614" tIns="23807" rIns="47614" bIns="2380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81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BE35605-3A11-13D4-5BB3-2F628CDB11DC}"/>
                </a:ext>
              </a:extLst>
            </p:cNvPr>
            <p:cNvSpPr/>
            <p:nvPr/>
          </p:nvSpPr>
          <p:spPr>
            <a:xfrm>
              <a:off x="1066386" y="2335431"/>
              <a:ext cx="269803" cy="277320"/>
            </a:xfrm>
            <a:custGeom>
              <a:avLst/>
              <a:gdLst>
                <a:gd name="connsiteX0" fmla="*/ 1647 w 269803"/>
                <a:gd name="connsiteY0" fmla="*/ 107496 h 277320"/>
                <a:gd name="connsiteX1" fmla="*/ 42922 w 269803"/>
                <a:gd name="connsiteY1" fmla="*/ 5896 h 277320"/>
                <a:gd name="connsiteX2" fmla="*/ 217547 w 269803"/>
                <a:gd name="connsiteY2" fmla="*/ 37646 h 277320"/>
                <a:gd name="connsiteX3" fmla="*/ 261997 w 269803"/>
                <a:gd name="connsiteY3" fmla="*/ 247196 h 277320"/>
                <a:gd name="connsiteX4" fmla="*/ 81022 w 269803"/>
                <a:gd name="connsiteY4" fmla="*/ 263071 h 277320"/>
                <a:gd name="connsiteX5" fmla="*/ 1647 w 269803"/>
                <a:gd name="connsiteY5" fmla="*/ 107496 h 27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803" h="277320">
                  <a:moveTo>
                    <a:pt x="1647" y="107496"/>
                  </a:moveTo>
                  <a:cubicBezTo>
                    <a:pt x="-4703" y="64634"/>
                    <a:pt x="6939" y="17538"/>
                    <a:pt x="42922" y="5896"/>
                  </a:cubicBezTo>
                  <a:cubicBezTo>
                    <a:pt x="78905" y="-5746"/>
                    <a:pt x="181035" y="-2571"/>
                    <a:pt x="217547" y="37646"/>
                  </a:cubicBezTo>
                  <a:cubicBezTo>
                    <a:pt x="254060" y="77863"/>
                    <a:pt x="284751" y="209625"/>
                    <a:pt x="261997" y="247196"/>
                  </a:cubicBezTo>
                  <a:cubicBezTo>
                    <a:pt x="239243" y="284767"/>
                    <a:pt x="124943" y="283708"/>
                    <a:pt x="81022" y="263071"/>
                  </a:cubicBezTo>
                  <a:cubicBezTo>
                    <a:pt x="37101" y="242434"/>
                    <a:pt x="7997" y="150358"/>
                    <a:pt x="1647" y="10749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26E0E6D-ECF6-F354-4A5F-38F1911613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5858" y="2261954"/>
              <a:ext cx="68499" cy="61117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A24EA56-225C-6515-8B6E-5D042098CC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09595" y="2189722"/>
              <a:ext cx="0" cy="81756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7EE67D0-686D-A5B3-97DD-FCA74CDE8F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93483" y="2311814"/>
              <a:ext cx="65722" cy="63644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863DD58-A254-7EA9-AF71-DEF04CA79AB1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585797" y="2278079"/>
              <a:ext cx="0" cy="81756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DDB342FB-EF9C-5247-FC44-05F5F4D7A151}"/>
                </a:ext>
              </a:extLst>
            </p:cNvPr>
            <p:cNvSpPr/>
            <p:nvPr/>
          </p:nvSpPr>
          <p:spPr>
            <a:xfrm>
              <a:off x="1467767" y="2551636"/>
              <a:ext cx="180817" cy="6111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9" name="Neuro">
            <a:extLst>
              <a:ext uri="{FF2B5EF4-FFF2-40B4-BE49-F238E27FC236}">
                <a16:creationId xmlns:a16="http://schemas.microsoft.com/office/drawing/2014/main" id="{B6FE1BBA-8EF4-87A5-2EAC-4E4FC17C658D}"/>
              </a:ext>
            </a:extLst>
          </p:cNvPr>
          <p:cNvSpPr txBox="1"/>
          <p:nvPr/>
        </p:nvSpPr>
        <p:spPr>
          <a:xfrm>
            <a:off x="1698846" y="3213727"/>
            <a:ext cx="3172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T-Cell differentiation</a:t>
            </a:r>
            <a:endParaRPr lang="en-US" sz="2800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A127713-B641-DCAD-0DF4-EDD9FD49AA91}"/>
              </a:ext>
            </a:extLst>
          </p:cNvPr>
          <p:cNvCxnSpPr>
            <a:cxnSpLocks/>
          </p:cNvCxnSpPr>
          <p:nvPr/>
        </p:nvCxnSpPr>
        <p:spPr>
          <a:xfrm flipV="1">
            <a:off x="2919803" y="2048278"/>
            <a:ext cx="502997" cy="24244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8759816-B144-8B2D-981A-62EE03667D81}"/>
              </a:ext>
            </a:extLst>
          </p:cNvPr>
          <p:cNvCxnSpPr>
            <a:cxnSpLocks/>
          </p:cNvCxnSpPr>
          <p:nvPr/>
        </p:nvCxnSpPr>
        <p:spPr>
          <a:xfrm>
            <a:off x="2907458" y="2463195"/>
            <a:ext cx="502997" cy="24244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65263B3-5028-27A9-4897-8B91CF514BE8}"/>
              </a:ext>
            </a:extLst>
          </p:cNvPr>
          <p:cNvGrpSpPr/>
          <p:nvPr/>
        </p:nvGrpSpPr>
        <p:grpSpPr>
          <a:xfrm>
            <a:off x="6598100" y="2365264"/>
            <a:ext cx="2970677" cy="914400"/>
            <a:chOff x="6600161" y="1736405"/>
            <a:chExt cx="2970677" cy="914400"/>
          </a:xfrm>
        </p:grpSpPr>
        <p:pic>
          <p:nvPicPr>
            <p:cNvPr id="67" name="Graphic 66" descr="Walk with solid fill">
              <a:extLst>
                <a:ext uri="{FF2B5EF4-FFF2-40B4-BE49-F238E27FC236}">
                  <a16:creationId xmlns:a16="http://schemas.microsoft.com/office/drawing/2014/main" id="{AC8E2FB7-690C-A63F-9F54-F124A0EDA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109139" y="2004475"/>
              <a:ext cx="646330" cy="646330"/>
            </a:xfrm>
            <a:prstGeom prst="rect">
              <a:avLst/>
            </a:prstGeom>
          </p:spPr>
        </p:pic>
        <p:pic>
          <p:nvPicPr>
            <p:cNvPr id="69" name="Graphic 68" descr="Baby crawling with solid fill">
              <a:extLst>
                <a:ext uri="{FF2B5EF4-FFF2-40B4-BE49-F238E27FC236}">
                  <a16:creationId xmlns:a16="http://schemas.microsoft.com/office/drawing/2014/main" id="{B8ED60BC-4A5A-F247-EB47-FB0AD5CFE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600161" y="2173211"/>
              <a:ext cx="477594" cy="477594"/>
            </a:xfrm>
            <a:prstGeom prst="rect">
              <a:avLst/>
            </a:prstGeom>
          </p:spPr>
        </p:pic>
        <p:pic>
          <p:nvPicPr>
            <p:cNvPr id="71" name="Graphic 70" descr="Man with cane with solid fill">
              <a:extLst>
                <a:ext uri="{FF2B5EF4-FFF2-40B4-BE49-F238E27FC236}">
                  <a16:creationId xmlns:a16="http://schemas.microsoft.com/office/drawing/2014/main" id="{81E8B760-CF09-DBAE-A1FC-02F13692F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656438" y="1736405"/>
              <a:ext cx="914400" cy="914400"/>
            </a:xfrm>
            <a:prstGeom prst="rect">
              <a:avLst/>
            </a:prstGeom>
          </p:spPr>
        </p:pic>
        <p:pic>
          <p:nvPicPr>
            <p:cNvPr id="73" name="Graphic 72" descr="Run with solid fill">
              <a:extLst>
                <a:ext uri="{FF2B5EF4-FFF2-40B4-BE49-F238E27FC236}">
                  <a16:creationId xmlns:a16="http://schemas.microsoft.com/office/drawing/2014/main" id="{9EAF8A50-AD11-FE59-2238-8C66DB996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748753" y="1736405"/>
              <a:ext cx="914400" cy="914400"/>
            </a:xfrm>
            <a:prstGeom prst="rect">
              <a:avLst/>
            </a:prstGeom>
          </p:spPr>
        </p:pic>
      </p:grpSp>
      <p:sp>
        <p:nvSpPr>
          <p:cNvPr id="74" name="Neuro">
            <a:extLst>
              <a:ext uri="{FF2B5EF4-FFF2-40B4-BE49-F238E27FC236}">
                <a16:creationId xmlns:a16="http://schemas.microsoft.com/office/drawing/2014/main" id="{88FB41F8-0601-11D5-5847-9FE3B1BF8D27}"/>
              </a:ext>
            </a:extLst>
          </p:cNvPr>
          <p:cNvSpPr txBox="1"/>
          <p:nvPr/>
        </p:nvSpPr>
        <p:spPr>
          <a:xfrm>
            <a:off x="7495649" y="3213727"/>
            <a:ext cx="1175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Ageing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915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3" grpId="0"/>
      <p:bldP spid="59" grpId="0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DB2680-4BAD-A048-4884-3EBAF9036D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"/>
          <a:stretch/>
        </p:blipFill>
        <p:spPr>
          <a:xfrm>
            <a:off x="946265" y="560165"/>
            <a:ext cx="5823504" cy="339607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5F5A285-C3B5-F0ED-12BC-4987A9759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511" y="4876542"/>
            <a:ext cx="1143628" cy="8713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3F9B62-82C5-4027-2936-D99715171A18}"/>
              </a:ext>
            </a:extLst>
          </p:cNvPr>
          <p:cNvSpPr txBox="1"/>
          <p:nvPr/>
        </p:nvSpPr>
        <p:spPr>
          <a:xfrm>
            <a:off x="235860" y="5959995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Normal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AE771D-D695-96E2-347E-EB59A6A600FE}"/>
              </a:ext>
            </a:extLst>
          </p:cNvPr>
          <p:cNvSpPr txBox="1"/>
          <p:nvPr/>
        </p:nvSpPr>
        <p:spPr>
          <a:xfrm>
            <a:off x="2568767" y="1352550"/>
            <a:ext cx="1136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/>
              <a:t>Fasted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5C6926-C64F-5E4D-6B23-392E0369FC48}"/>
              </a:ext>
            </a:extLst>
          </p:cNvPr>
          <p:cNvSpPr txBox="1"/>
          <p:nvPr/>
        </p:nvSpPr>
        <p:spPr>
          <a:xfrm>
            <a:off x="2905125" y="2457450"/>
            <a:ext cx="627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solidFill>
                  <a:srgbClr val="FF0000"/>
                </a:solidFill>
              </a:rPr>
              <a:t>Fed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B1996E-47D7-8D67-CE1D-E7A1E47F0B2D}"/>
              </a:ext>
            </a:extLst>
          </p:cNvPr>
          <p:cNvSpPr txBox="1"/>
          <p:nvPr/>
        </p:nvSpPr>
        <p:spPr>
          <a:xfrm>
            <a:off x="5632919" y="3009900"/>
            <a:ext cx="1136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/>
              <a:t>Fasted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AFF494-47B2-3009-5CBE-E182DCAE6CA6}"/>
              </a:ext>
            </a:extLst>
          </p:cNvPr>
          <p:cNvSpPr txBox="1"/>
          <p:nvPr/>
        </p:nvSpPr>
        <p:spPr>
          <a:xfrm>
            <a:off x="5959752" y="1554200"/>
            <a:ext cx="627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solidFill>
                  <a:srgbClr val="FF0000"/>
                </a:solidFill>
              </a:rPr>
              <a:t>Fed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14689E-3BE3-B3F5-34FB-B4740BEDA0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882" y="1068425"/>
            <a:ext cx="5096607" cy="40647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955F42-0C33-3D5A-D1DE-82BE130ED8FD}"/>
              </a:ext>
            </a:extLst>
          </p:cNvPr>
          <p:cNvSpPr txBox="1"/>
          <p:nvPr/>
        </p:nvSpPr>
        <p:spPr>
          <a:xfrm>
            <a:off x="5808679" y="5982855"/>
            <a:ext cx="6235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Grankvist N, 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et al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, Global 13C tracing and metabolic flux analysis 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of intact human liver tissue ex vivo, Submitted Nat.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Metab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3A1483-A579-E089-1B87-0823E2CB3D66}"/>
              </a:ext>
            </a:extLst>
          </p:cNvPr>
          <p:cNvSpPr txBox="1"/>
          <p:nvPr/>
        </p:nvSpPr>
        <p:spPr>
          <a:xfrm>
            <a:off x="8474911" y="606760"/>
            <a:ext cx="2042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Flow of carbon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89057D5-2698-AB65-A6B0-6DE1E0A866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7260" y="4400122"/>
            <a:ext cx="4240205" cy="202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1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87F4298E-A48A-6FF5-BA97-5F63C35CFC80}"/>
              </a:ext>
            </a:extLst>
          </p:cNvPr>
          <p:cNvSpPr/>
          <p:nvPr/>
        </p:nvSpPr>
        <p:spPr>
          <a:xfrm>
            <a:off x="2032731" y="5262734"/>
            <a:ext cx="5315361" cy="1322262"/>
          </a:xfrm>
          <a:custGeom>
            <a:avLst/>
            <a:gdLst>
              <a:gd name="connsiteX0" fmla="*/ 0 w 5315361"/>
              <a:gd name="connsiteY0" fmla="*/ 0 h 1322262"/>
              <a:gd name="connsiteX1" fmla="*/ 5315361 w 5315361"/>
              <a:gd name="connsiteY1" fmla="*/ 730204 h 1322262"/>
              <a:gd name="connsiteX2" fmla="*/ 5269312 w 5315361"/>
              <a:gd name="connsiteY2" fmla="*/ 1322262 h 1322262"/>
              <a:gd name="connsiteX3" fmla="*/ 0 w 5315361"/>
              <a:gd name="connsiteY3" fmla="*/ 0 h 132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5361" h="1322262">
                <a:moveTo>
                  <a:pt x="0" y="0"/>
                </a:moveTo>
                <a:lnTo>
                  <a:pt x="5315361" y="730204"/>
                </a:lnTo>
                <a:lnTo>
                  <a:pt x="5269312" y="132226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69479C22-DEE7-B84A-15B6-6D9BBBB8E0CD}"/>
              </a:ext>
            </a:extLst>
          </p:cNvPr>
          <p:cNvSpPr/>
          <p:nvPr/>
        </p:nvSpPr>
        <p:spPr>
          <a:xfrm rot="13488800" flipV="1">
            <a:off x="7705420" y="693205"/>
            <a:ext cx="1938165" cy="2844721"/>
          </a:xfrm>
          <a:prstGeom prst="triangle">
            <a:avLst>
              <a:gd name="adj" fmla="val 18836"/>
            </a:avLst>
          </a:prstGeom>
          <a:solidFill>
            <a:srgbClr val="D2EC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CFBE8681-494F-0EA5-976A-7B7BF4046CEB}"/>
              </a:ext>
            </a:extLst>
          </p:cNvPr>
          <p:cNvSpPr/>
          <p:nvPr/>
        </p:nvSpPr>
        <p:spPr>
          <a:xfrm rot="10800000">
            <a:off x="7389432" y="2887176"/>
            <a:ext cx="1658084" cy="989504"/>
          </a:xfrm>
          <a:prstGeom prst="triangle">
            <a:avLst>
              <a:gd name="adj" fmla="val 3905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D0BA6886-D69C-9679-7FA8-38F5BDC877E4}"/>
              </a:ext>
            </a:extLst>
          </p:cNvPr>
          <p:cNvSpPr/>
          <p:nvPr/>
        </p:nvSpPr>
        <p:spPr>
          <a:xfrm>
            <a:off x="2045368" y="1281362"/>
            <a:ext cx="4860758" cy="3741821"/>
          </a:xfrm>
          <a:custGeom>
            <a:avLst/>
            <a:gdLst>
              <a:gd name="connsiteX0" fmla="*/ 0 w 4860758"/>
              <a:gd name="connsiteY0" fmla="*/ 3537284 h 3537284"/>
              <a:gd name="connsiteX1" fmla="*/ 2087479 w 4860758"/>
              <a:gd name="connsiteY1" fmla="*/ 0 h 3537284"/>
              <a:gd name="connsiteX2" fmla="*/ 4860758 w 4860758"/>
              <a:gd name="connsiteY2" fmla="*/ 348916 h 3537284"/>
              <a:gd name="connsiteX3" fmla="*/ 0 w 4860758"/>
              <a:gd name="connsiteY3" fmla="*/ 3537284 h 3537284"/>
              <a:gd name="connsiteX0" fmla="*/ 0 w 4860758"/>
              <a:gd name="connsiteY0" fmla="*/ 3741821 h 3741821"/>
              <a:gd name="connsiteX1" fmla="*/ 2304047 w 4860758"/>
              <a:gd name="connsiteY1" fmla="*/ 0 h 3741821"/>
              <a:gd name="connsiteX2" fmla="*/ 4860758 w 4860758"/>
              <a:gd name="connsiteY2" fmla="*/ 553453 h 3741821"/>
              <a:gd name="connsiteX3" fmla="*/ 0 w 4860758"/>
              <a:gd name="connsiteY3" fmla="*/ 3741821 h 374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0758" h="3741821">
                <a:moveTo>
                  <a:pt x="0" y="3741821"/>
                </a:moveTo>
                <a:lnTo>
                  <a:pt x="2304047" y="0"/>
                </a:lnTo>
                <a:lnTo>
                  <a:pt x="4860758" y="553453"/>
                </a:lnTo>
                <a:lnTo>
                  <a:pt x="0" y="37418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C3AE5D11-B185-1573-21D4-C79EEBA1B998}"/>
              </a:ext>
            </a:extLst>
          </p:cNvPr>
          <p:cNvSpPr/>
          <p:nvPr/>
        </p:nvSpPr>
        <p:spPr>
          <a:xfrm>
            <a:off x="2039353" y="2418347"/>
            <a:ext cx="7020426" cy="2701090"/>
          </a:xfrm>
          <a:custGeom>
            <a:avLst/>
            <a:gdLst>
              <a:gd name="connsiteX0" fmla="*/ 0 w 7020426"/>
              <a:gd name="connsiteY0" fmla="*/ 2701090 h 2701090"/>
              <a:gd name="connsiteX1" fmla="*/ 4963026 w 7020426"/>
              <a:gd name="connsiteY1" fmla="*/ 0 h 2701090"/>
              <a:gd name="connsiteX2" fmla="*/ 7020426 w 7020426"/>
              <a:gd name="connsiteY2" fmla="*/ 535406 h 2701090"/>
              <a:gd name="connsiteX3" fmla="*/ 0 w 7020426"/>
              <a:gd name="connsiteY3" fmla="*/ 2701090 h 270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0426" h="2701090">
                <a:moveTo>
                  <a:pt x="0" y="2701090"/>
                </a:moveTo>
                <a:lnTo>
                  <a:pt x="4963026" y="0"/>
                </a:lnTo>
                <a:lnTo>
                  <a:pt x="7020426" y="535406"/>
                </a:lnTo>
                <a:lnTo>
                  <a:pt x="0" y="27010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E7F28437-9641-B410-FE45-0D98A0D48CA7}"/>
              </a:ext>
            </a:extLst>
          </p:cNvPr>
          <p:cNvSpPr/>
          <p:nvPr/>
        </p:nvSpPr>
        <p:spPr>
          <a:xfrm>
            <a:off x="2039353" y="3723774"/>
            <a:ext cx="7032458" cy="1473868"/>
          </a:xfrm>
          <a:custGeom>
            <a:avLst/>
            <a:gdLst>
              <a:gd name="connsiteX0" fmla="*/ 0 w 7032458"/>
              <a:gd name="connsiteY0" fmla="*/ 1473868 h 1473868"/>
              <a:gd name="connsiteX1" fmla="*/ 6990347 w 7032458"/>
              <a:gd name="connsiteY1" fmla="*/ 0 h 1473868"/>
              <a:gd name="connsiteX2" fmla="*/ 7032458 w 7032458"/>
              <a:gd name="connsiteY2" fmla="*/ 595563 h 1473868"/>
              <a:gd name="connsiteX3" fmla="*/ 0 w 7032458"/>
              <a:gd name="connsiteY3" fmla="*/ 1473868 h 147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32458" h="1473868">
                <a:moveTo>
                  <a:pt x="0" y="1473868"/>
                </a:moveTo>
                <a:lnTo>
                  <a:pt x="6990347" y="0"/>
                </a:lnTo>
                <a:lnTo>
                  <a:pt x="7032458" y="595563"/>
                </a:lnTo>
                <a:lnTo>
                  <a:pt x="0" y="14738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D4BED21C-8CD8-5836-CA62-F35F78D1A420}"/>
              </a:ext>
            </a:extLst>
          </p:cNvPr>
          <p:cNvSpPr/>
          <p:nvPr/>
        </p:nvSpPr>
        <p:spPr>
          <a:xfrm>
            <a:off x="2045368" y="210553"/>
            <a:ext cx="2520616" cy="4746458"/>
          </a:xfrm>
          <a:custGeom>
            <a:avLst/>
            <a:gdLst>
              <a:gd name="connsiteX0" fmla="*/ 0 w 2520616"/>
              <a:gd name="connsiteY0" fmla="*/ 4746458 h 4746458"/>
              <a:gd name="connsiteX1" fmla="*/ 709864 w 2520616"/>
              <a:gd name="connsiteY1" fmla="*/ 0 h 4746458"/>
              <a:gd name="connsiteX2" fmla="*/ 2520616 w 2520616"/>
              <a:gd name="connsiteY2" fmla="*/ 499310 h 4746458"/>
              <a:gd name="connsiteX3" fmla="*/ 0 w 2520616"/>
              <a:gd name="connsiteY3" fmla="*/ 4746458 h 474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616" h="4746458">
                <a:moveTo>
                  <a:pt x="0" y="4746458"/>
                </a:moveTo>
                <a:lnTo>
                  <a:pt x="709864" y="0"/>
                </a:lnTo>
                <a:lnTo>
                  <a:pt x="2520616" y="499310"/>
                </a:lnTo>
                <a:lnTo>
                  <a:pt x="0" y="47464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 hidden="1">
            <a:extLst>
              <a:ext uri="{FF2B5EF4-FFF2-40B4-BE49-F238E27FC236}">
                <a16:creationId xmlns:a16="http://schemas.microsoft.com/office/drawing/2014/main" id="{0D39CFE4-DD97-8BC2-FE09-F60CED4DA21E}"/>
              </a:ext>
            </a:extLst>
          </p:cNvPr>
          <p:cNvGrpSpPr/>
          <p:nvPr/>
        </p:nvGrpSpPr>
        <p:grpSpPr>
          <a:xfrm>
            <a:off x="135401" y="-431496"/>
            <a:ext cx="11123807" cy="4986783"/>
            <a:chOff x="135401" y="-310916"/>
            <a:chExt cx="11123807" cy="498678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B875644-5BB5-CA3A-F513-092B88FBFB4F}"/>
                </a:ext>
              </a:extLst>
            </p:cNvPr>
            <p:cNvSpPr/>
            <p:nvPr/>
          </p:nvSpPr>
          <p:spPr>
            <a:xfrm rot="1968105">
              <a:off x="135401" y="3266931"/>
              <a:ext cx="9801631" cy="140893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9A787404-7EBD-FAA5-9C35-740800EC409D}"/>
                </a:ext>
              </a:extLst>
            </p:cNvPr>
            <p:cNvSpPr/>
            <p:nvPr/>
          </p:nvSpPr>
          <p:spPr>
            <a:xfrm rot="2013833">
              <a:off x="1587480" y="-310916"/>
              <a:ext cx="9671728" cy="4623342"/>
            </a:xfrm>
            <a:prstGeom prst="triangle">
              <a:avLst>
                <a:gd name="adj" fmla="val 7858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9B0B61D4-A7F4-DD66-4BD2-C590641B7C8F}"/>
              </a:ext>
            </a:extLst>
          </p:cNvPr>
          <p:cNvSpPr/>
          <p:nvPr/>
        </p:nvSpPr>
        <p:spPr>
          <a:xfrm>
            <a:off x="5014781" y="4112990"/>
            <a:ext cx="1379825" cy="1379825"/>
          </a:xfrm>
          <a:prstGeom prst="ellipse">
            <a:avLst/>
          </a:prstGeom>
          <a:solidFill>
            <a:srgbClr val="DCC5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3C6A6F2E-D62E-CDC1-18B3-0C23AF5C936F}"/>
              </a:ext>
            </a:extLst>
          </p:cNvPr>
          <p:cNvSpPr/>
          <p:nvPr/>
        </p:nvSpPr>
        <p:spPr>
          <a:xfrm rot="7368327">
            <a:off x="5886925" y="4284637"/>
            <a:ext cx="1375750" cy="2108201"/>
          </a:xfrm>
          <a:prstGeom prst="triangle">
            <a:avLst>
              <a:gd name="adj" fmla="val 65667"/>
            </a:avLst>
          </a:prstGeom>
          <a:solidFill>
            <a:srgbClr val="DCC5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09DC66-8D7D-59F6-4CAB-4FC24E5A7993}"/>
              </a:ext>
            </a:extLst>
          </p:cNvPr>
          <p:cNvSpPr/>
          <p:nvPr/>
        </p:nvSpPr>
        <p:spPr>
          <a:xfrm>
            <a:off x="7226912" y="5979436"/>
            <a:ext cx="4047123" cy="593598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Phenotype and function</a:t>
            </a:r>
          </a:p>
        </p:txBody>
      </p:sp>
      <p:pic>
        <p:nvPicPr>
          <p:cNvPr id="13" name="Graphic 12" descr="Doctor male with solid fill">
            <a:extLst>
              <a:ext uri="{FF2B5EF4-FFF2-40B4-BE49-F238E27FC236}">
                <a16:creationId xmlns:a16="http://schemas.microsoft.com/office/drawing/2014/main" id="{94977F05-5961-D26B-B693-576E83F21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53800" y="5100060"/>
            <a:ext cx="764381" cy="764381"/>
          </a:xfrm>
          <a:prstGeom prst="rect">
            <a:avLst/>
          </a:prstGeom>
        </p:spPr>
      </p:pic>
      <p:pic>
        <p:nvPicPr>
          <p:cNvPr id="15" name="Graphic 14" descr="Scientist female with solid fill">
            <a:extLst>
              <a:ext uri="{FF2B5EF4-FFF2-40B4-BE49-F238E27FC236}">
                <a16:creationId xmlns:a16="http://schemas.microsoft.com/office/drawing/2014/main" id="{9D346C63-AD10-A0D6-51D9-E08E115806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46227" y="5907507"/>
            <a:ext cx="764381" cy="764381"/>
          </a:xfrm>
          <a:prstGeom prst="rect">
            <a:avLst/>
          </a:prstGeom>
        </p:spPr>
      </p:pic>
      <p:sp>
        <p:nvSpPr>
          <p:cNvPr id="29" name="Cross 28">
            <a:extLst>
              <a:ext uri="{FF2B5EF4-FFF2-40B4-BE49-F238E27FC236}">
                <a16:creationId xmlns:a16="http://schemas.microsoft.com/office/drawing/2014/main" id="{BA07D7B3-B451-EE2E-2E19-3FDC34298F20}"/>
              </a:ext>
            </a:extLst>
          </p:cNvPr>
          <p:cNvSpPr/>
          <p:nvPr/>
        </p:nvSpPr>
        <p:spPr>
          <a:xfrm>
            <a:off x="11762852" y="5648895"/>
            <a:ext cx="101418" cy="99487"/>
          </a:xfrm>
          <a:prstGeom prst="plus">
            <a:avLst>
              <a:gd name="adj" fmla="val 374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Chord 29">
            <a:extLst>
              <a:ext uri="{FF2B5EF4-FFF2-40B4-BE49-F238E27FC236}">
                <a16:creationId xmlns:a16="http://schemas.microsoft.com/office/drawing/2014/main" id="{DEA6D4D0-7522-4D53-8BD0-CB95C603F64F}"/>
              </a:ext>
            </a:extLst>
          </p:cNvPr>
          <p:cNvSpPr/>
          <p:nvPr/>
        </p:nvSpPr>
        <p:spPr>
          <a:xfrm rot="2603862">
            <a:off x="5015600" y="4116232"/>
            <a:ext cx="1378189" cy="1378188"/>
          </a:xfrm>
          <a:prstGeom prst="chord">
            <a:avLst>
              <a:gd name="adj1" fmla="val 1434382"/>
              <a:gd name="adj2" fmla="val 19860104"/>
            </a:avLst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FA44EEA-4B4B-1C13-E412-FE8BD576E244}"/>
              </a:ext>
            </a:extLst>
          </p:cNvPr>
          <p:cNvCxnSpPr>
            <a:cxnSpLocks/>
            <a:stCxn id="30" idx="1"/>
            <a:endCxn id="30" idx="0"/>
          </p:cNvCxnSpPr>
          <p:nvPr/>
        </p:nvCxnSpPr>
        <p:spPr>
          <a:xfrm flipH="1">
            <a:off x="5970574" y="4976691"/>
            <a:ext cx="401566" cy="464371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C09426B-5B51-F827-EDF0-7E7DEF691739}"/>
              </a:ext>
            </a:extLst>
          </p:cNvPr>
          <p:cNvCxnSpPr>
            <a:cxnSpLocks/>
          </p:cNvCxnSpPr>
          <p:nvPr/>
        </p:nvCxnSpPr>
        <p:spPr>
          <a:xfrm rot="19800000" flipV="1">
            <a:off x="5934154" y="5381017"/>
            <a:ext cx="232900" cy="383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7D1C3181-702F-C71E-AFD2-7552A0E0AB99}"/>
              </a:ext>
            </a:extLst>
          </p:cNvPr>
          <p:cNvSpPr/>
          <p:nvPr/>
        </p:nvSpPr>
        <p:spPr>
          <a:xfrm rot="17301035">
            <a:off x="2298292" y="5415123"/>
            <a:ext cx="612235" cy="1269191"/>
          </a:xfrm>
          <a:prstGeom prst="triangle">
            <a:avLst/>
          </a:prstGeom>
          <a:solidFill>
            <a:srgbClr val="FEA8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A942B041-0D0B-4CCD-4457-B945CD71218C}"/>
              </a:ext>
            </a:extLst>
          </p:cNvPr>
          <p:cNvSpPr/>
          <p:nvPr/>
        </p:nvSpPr>
        <p:spPr>
          <a:xfrm>
            <a:off x="3964673" y="4748428"/>
            <a:ext cx="1248379" cy="593598"/>
          </a:xfrm>
          <a:prstGeom prst="roundRect">
            <a:avLst/>
          </a:prstGeom>
          <a:solidFill>
            <a:srgbClr val="F6027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Fluxes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EBF42587-0352-BF29-E416-F95151548D1F}"/>
              </a:ext>
            </a:extLst>
          </p:cNvPr>
          <p:cNvSpPr/>
          <p:nvPr/>
        </p:nvSpPr>
        <p:spPr>
          <a:xfrm rot="10800000">
            <a:off x="1891374" y="1314167"/>
            <a:ext cx="2427722" cy="1380685"/>
          </a:xfrm>
          <a:prstGeom prst="arc">
            <a:avLst/>
          </a:prstGeom>
          <a:ln w="7620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AD58E326-43D2-95D4-5BA0-41306E6759A5}"/>
              </a:ext>
            </a:extLst>
          </p:cNvPr>
          <p:cNvSpPr/>
          <p:nvPr/>
        </p:nvSpPr>
        <p:spPr>
          <a:xfrm rot="10800000">
            <a:off x="3841831" y="2410461"/>
            <a:ext cx="1692111" cy="1430431"/>
          </a:xfrm>
          <a:prstGeom prst="arc">
            <a:avLst/>
          </a:prstGeom>
          <a:ln w="7620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8C94A96F-82EF-C638-53C9-A1D15F2622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01762" y="319528"/>
            <a:ext cx="2508846" cy="2016985"/>
          </a:xfrm>
          <a:prstGeom prst="rect">
            <a:avLst/>
          </a:prstGeom>
        </p:spPr>
      </p:pic>
      <p:pic>
        <p:nvPicPr>
          <p:cNvPr id="56" name="Graphic 55" descr="Computer with solid fill">
            <a:extLst>
              <a:ext uri="{FF2B5EF4-FFF2-40B4-BE49-F238E27FC236}">
                <a16:creationId xmlns:a16="http://schemas.microsoft.com/office/drawing/2014/main" id="{DB55E887-3ABE-6949-6C25-A892C487D5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0173" y="4485703"/>
            <a:ext cx="1910717" cy="19107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ADA14AB-55D1-E7F4-1118-1BBDF94472F9}"/>
                  </a:ext>
                </a:extLst>
              </p:cNvPr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398171" y="5036990"/>
                <a:ext cx="818109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sv-S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=…</m:t>
                      </m:r>
                    </m:oMath>
                  </m:oMathPara>
                </a14:m>
                <a:endParaRPr lang="en-S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ADA14AB-55D1-E7F4-1118-1BBDF9447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398171" y="5036990"/>
                <a:ext cx="818109" cy="5259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A6029D05-4173-4C59-DE2E-1B6CD46F2E97}"/>
              </a:ext>
            </a:extLst>
          </p:cNvPr>
          <p:cNvSpPr/>
          <p:nvPr/>
        </p:nvSpPr>
        <p:spPr>
          <a:xfrm rot="16200000" flipV="1">
            <a:off x="8160562" y="-81410"/>
            <a:ext cx="609853" cy="3278454"/>
          </a:xfrm>
          <a:prstGeom prst="triangle">
            <a:avLst>
              <a:gd name="adj" fmla="val 59779"/>
            </a:avLst>
          </a:prstGeom>
          <a:solidFill>
            <a:srgbClr val="FFE8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E582B84F-6FE4-9779-DD57-A207CB828053}"/>
              </a:ext>
            </a:extLst>
          </p:cNvPr>
          <p:cNvSpPr/>
          <p:nvPr/>
        </p:nvSpPr>
        <p:spPr>
          <a:xfrm rot="16800174" flipV="1">
            <a:off x="6864156" y="-1983687"/>
            <a:ext cx="616946" cy="5845870"/>
          </a:xfrm>
          <a:prstGeom prst="triangle">
            <a:avLst/>
          </a:prstGeom>
          <a:solidFill>
            <a:srgbClr val="FF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6D51FC87-B338-B715-EC2E-13C0A32177A1}"/>
              </a:ext>
            </a:extLst>
          </p:cNvPr>
          <p:cNvSpPr/>
          <p:nvPr/>
        </p:nvSpPr>
        <p:spPr>
          <a:xfrm rot="10800000" flipV="1">
            <a:off x="8996979" y="1536241"/>
            <a:ext cx="2767807" cy="2262426"/>
          </a:xfrm>
          <a:prstGeom prst="triangle">
            <a:avLst>
              <a:gd name="adj" fmla="val 59779"/>
            </a:avLst>
          </a:prstGeom>
          <a:solidFill>
            <a:srgbClr val="11C1FF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eform: Shape 43" hidden="1">
            <a:extLst>
              <a:ext uri="{FF2B5EF4-FFF2-40B4-BE49-F238E27FC236}">
                <a16:creationId xmlns:a16="http://schemas.microsoft.com/office/drawing/2014/main" id="{82C46EC5-4405-D512-DF31-30D774B8863E}"/>
              </a:ext>
            </a:extLst>
          </p:cNvPr>
          <p:cNvSpPr/>
          <p:nvPr/>
        </p:nvSpPr>
        <p:spPr>
          <a:xfrm>
            <a:off x="1346479" y="160774"/>
            <a:ext cx="3114989" cy="1798655"/>
          </a:xfrm>
          <a:custGeom>
            <a:avLst/>
            <a:gdLst>
              <a:gd name="connsiteX0" fmla="*/ 0 w 3114989"/>
              <a:gd name="connsiteY0" fmla="*/ 1235947 h 1798655"/>
              <a:gd name="connsiteX1" fmla="*/ 1457011 w 3114989"/>
              <a:gd name="connsiteY1" fmla="*/ 0 h 1798655"/>
              <a:gd name="connsiteX2" fmla="*/ 3114989 w 3114989"/>
              <a:gd name="connsiteY2" fmla="*/ 582804 h 1798655"/>
              <a:gd name="connsiteX3" fmla="*/ 1014884 w 3114989"/>
              <a:gd name="connsiteY3" fmla="*/ 1798655 h 1798655"/>
              <a:gd name="connsiteX4" fmla="*/ 0 w 3114989"/>
              <a:gd name="connsiteY4" fmla="*/ 1235947 h 1798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4989" h="1798655">
                <a:moveTo>
                  <a:pt x="0" y="1235947"/>
                </a:moveTo>
                <a:lnTo>
                  <a:pt x="1457011" y="0"/>
                </a:lnTo>
                <a:lnTo>
                  <a:pt x="3114989" y="582804"/>
                </a:lnTo>
                <a:lnTo>
                  <a:pt x="1014884" y="1798655"/>
                </a:lnTo>
                <a:lnTo>
                  <a:pt x="0" y="1235947"/>
                </a:lnTo>
                <a:close/>
              </a:path>
            </a:pathLst>
          </a:custGeom>
          <a:solidFill>
            <a:srgbClr val="FFA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E51B8FF-327B-8FAF-D2B7-2770E625C101}"/>
              </a:ext>
            </a:extLst>
          </p:cNvPr>
          <p:cNvSpPr/>
          <p:nvPr/>
        </p:nvSpPr>
        <p:spPr>
          <a:xfrm>
            <a:off x="2741772" y="141726"/>
            <a:ext cx="1836510" cy="593598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Genomics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4D417AA-B43A-68DB-AA91-B4A1A3FCEBFC}"/>
              </a:ext>
            </a:extLst>
          </p:cNvPr>
          <p:cNvSpPr/>
          <p:nvPr/>
        </p:nvSpPr>
        <p:spPr>
          <a:xfrm>
            <a:off x="4116411" y="1269148"/>
            <a:ext cx="2819004" cy="593598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Transcriptomics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B763C04-6370-1870-E61C-4E32833A3969}"/>
              </a:ext>
            </a:extLst>
          </p:cNvPr>
          <p:cNvSpPr/>
          <p:nvPr/>
        </p:nvSpPr>
        <p:spPr>
          <a:xfrm>
            <a:off x="6972322" y="2393940"/>
            <a:ext cx="2097093" cy="593598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Proteomics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2D55AF8-E387-415F-1083-FD07A40B067C}"/>
              </a:ext>
            </a:extLst>
          </p:cNvPr>
          <p:cNvSpPr/>
          <p:nvPr/>
        </p:nvSpPr>
        <p:spPr>
          <a:xfrm>
            <a:off x="8985526" y="3711326"/>
            <a:ext cx="2819004" cy="593598"/>
          </a:xfrm>
          <a:prstGeom prst="round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Metabolomics</a:t>
            </a:r>
          </a:p>
        </p:txBody>
      </p:sp>
      <p:pic>
        <p:nvPicPr>
          <p:cNvPr id="10" name="Content Placeholder 9" descr="DNA with solid fill">
            <a:extLst>
              <a:ext uri="{FF2B5EF4-FFF2-40B4-BE49-F238E27FC236}">
                <a16:creationId xmlns:a16="http://schemas.microsoft.com/office/drawing/2014/main" id="{2DD0C44A-E17F-6F8F-254F-E81B376B8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467762">
            <a:off x="2557723" y="1156165"/>
            <a:ext cx="914400" cy="914400"/>
          </a:xfr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3B4218-E54C-E71E-00B5-597FA35497D6}"/>
              </a:ext>
            </a:extLst>
          </p:cNvPr>
          <p:cNvSpPr/>
          <p:nvPr/>
        </p:nvSpPr>
        <p:spPr>
          <a:xfrm>
            <a:off x="1334498" y="1353850"/>
            <a:ext cx="1086485" cy="593598"/>
          </a:xfrm>
          <a:prstGeom prst="round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DNA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B1DC06-9EC4-C87B-A48E-20A4B715A7B4}"/>
              </a:ext>
            </a:extLst>
          </p:cNvPr>
          <p:cNvSpPr/>
          <p:nvPr/>
        </p:nvSpPr>
        <p:spPr>
          <a:xfrm>
            <a:off x="3179554" y="2441590"/>
            <a:ext cx="1465719" cy="593598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mRNA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5D7CAC1-D54B-A595-1CFE-5EFB801B2965}"/>
              </a:ext>
            </a:extLst>
          </p:cNvPr>
          <p:cNvSpPr/>
          <p:nvPr/>
        </p:nvSpPr>
        <p:spPr>
          <a:xfrm>
            <a:off x="4765152" y="3526798"/>
            <a:ext cx="1520313" cy="593598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Proteins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263F3D8-95A6-1160-CFC1-285BBF932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06352">
            <a:off x="6248550" y="3239835"/>
            <a:ext cx="1134199" cy="9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CED2271B-A6F9-7952-8887-722FB947700C}"/>
              </a:ext>
            </a:extLst>
          </p:cNvPr>
          <p:cNvGrpSpPr/>
          <p:nvPr/>
        </p:nvGrpSpPr>
        <p:grpSpPr>
          <a:xfrm rot="20937544">
            <a:off x="4782974" y="2380601"/>
            <a:ext cx="1009650" cy="506412"/>
            <a:chOff x="9036050" y="1690688"/>
            <a:chExt cx="1009650" cy="50641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6454B21-524D-8114-861D-D74A695F6C74}"/>
                </a:ext>
              </a:extLst>
            </p:cNvPr>
            <p:cNvSpPr/>
            <p:nvPr/>
          </p:nvSpPr>
          <p:spPr>
            <a:xfrm>
              <a:off x="9036050" y="1714500"/>
              <a:ext cx="1009650" cy="482600"/>
            </a:xfrm>
            <a:custGeom>
              <a:avLst/>
              <a:gdLst>
                <a:gd name="connsiteX0" fmla="*/ 0 w 1009650"/>
                <a:gd name="connsiteY0" fmla="*/ 482600 h 482600"/>
                <a:gd name="connsiteX1" fmla="*/ 254000 w 1009650"/>
                <a:gd name="connsiteY1" fmla="*/ 114300 h 482600"/>
                <a:gd name="connsiteX2" fmla="*/ 673100 w 1009650"/>
                <a:gd name="connsiteY2" fmla="*/ 323850 h 482600"/>
                <a:gd name="connsiteX3" fmla="*/ 1009650 w 1009650"/>
                <a:gd name="connsiteY3" fmla="*/ 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9650" h="482600">
                  <a:moveTo>
                    <a:pt x="0" y="482600"/>
                  </a:moveTo>
                  <a:cubicBezTo>
                    <a:pt x="70908" y="311679"/>
                    <a:pt x="141817" y="140758"/>
                    <a:pt x="254000" y="114300"/>
                  </a:cubicBezTo>
                  <a:cubicBezTo>
                    <a:pt x="366183" y="87842"/>
                    <a:pt x="547158" y="342900"/>
                    <a:pt x="673100" y="323850"/>
                  </a:cubicBezTo>
                  <a:cubicBezTo>
                    <a:pt x="799042" y="304800"/>
                    <a:pt x="904346" y="152400"/>
                    <a:pt x="1009650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BFC73DB-AAA3-DAE0-C1EC-29B25A225350}"/>
                </a:ext>
              </a:extLst>
            </p:cNvPr>
            <p:cNvCxnSpPr>
              <a:cxnSpLocks/>
            </p:cNvCxnSpPr>
            <p:nvPr/>
          </p:nvCxnSpPr>
          <p:spPr>
            <a:xfrm>
              <a:off x="9113032" y="2053233"/>
              <a:ext cx="0" cy="127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6DD883-8133-BA3D-022C-124624A08E18}"/>
                </a:ext>
              </a:extLst>
            </p:cNvPr>
            <p:cNvCxnSpPr>
              <a:cxnSpLocks/>
            </p:cNvCxnSpPr>
            <p:nvPr/>
          </p:nvCxnSpPr>
          <p:spPr>
            <a:xfrm>
              <a:off x="9178575" y="1933178"/>
              <a:ext cx="0" cy="127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E2B35E0-41D7-4C28-2501-0E155B4BD876}"/>
                </a:ext>
              </a:extLst>
            </p:cNvPr>
            <p:cNvCxnSpPr>
              <a:cxnSpLocks/>
            </p:cNvCxnSpPr>
            <p:nvPr/>
          </p:nvCxnSpPr>
          <p:spPr>
            <a:xfrm>
              <a:off x="9244118" y="1864717"/>
              <a:ext cx="0" cy="127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CCD0746-F008-DD7F-3BB1-E4A04D02E332}"/>
                </a:ext>
              </a:extLst>
            </p:cNvPr>
            <p:cNvCxnSpPr>
              <a:cxnSpLocks/>
            </p:cNvCxnSpPr>
            <p:nvPr/>
          </p:nvCxnSpPr>
          <p:spPr>
            <a:xfrm>
              <a:off x="9309661" y="1833182"/>
              <a:ext cx="0" cy="127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B78C408-4BC0-D52D-8FAC-2EF5495B3F3E}"/>
                </a:ext>
              </a:extLst>
            </p:cNvPr>
            <p:cNvCxnSpPr>
              <a:cxnSpLocks/>
            </p:cNvCxnSpPr>
            <p:nvPr/>
          </p:nvCxnSpPr>
          <p:spPr>
            <a:xfrm>
              <a:off x="9375204" y="1846842"/>
              <a:ext cx="0" cy="127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FCB03E6-D93B-6627-E9C1-9A31F75683F5}"/>
                </a:ext>
              </a:extLst>
            </p:cNvPr>
            <p:cNvCxnSpPr>
              <a:cxnSpLocks/>
            </p:cNvCxnSpPr>
            <p:nvPr/>
          </p:nvCxnSpPr>
          <p:spPr>
            <a:xfrm>
              <a:off x="9440747" y="1880163"/>
              <a:ext cx="0" cy="127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7403553-0F0A-9ECF-20FC-A42FC81A8883}"/>
                </a:ext>
              </a:extLst>
            </p:cNvPr>
            <p:cNvCxnSpPr>
              <a:cxnSpLocks/>
            </p:cNvCxnSpPr>
            <p:nvPr/>
          </p:nvCxnSpPr>
          <p:spPr>
            <a:xfrm>
              <a:off x="9506290" y="1928614"/>
              <a:ext cx="0" cy="978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9A23B9C-EAB5-8F1A-4AC1-3D1AF034A713}"/>
                </a:ext>
              </a:extLst>
            </p:cNvPr>
            <p:cNvCxnSpPr>
              <a:cxnSpLocks/>
            </p:cNvCxnSpPr>
            <p:nvPr/>
          </p:nvCxnSpPr>
          <p:spPr>
            <a:xfrm>
              <a:off x="9571833" y="1869281"/>
              <a:ext cx="0" cy="127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88308CF-74BB-2494-E6BB-34317E8F4E64}"/>
                </a:ext>
              </a:extLst>
            </p:cNvPr>
            <p:cNvCxnSpPr>
              <a:cxnSpLocks/>
            </p:cNvCxnSpPr>
            <p:nvPr/>
          </p:nvCxnSpPr>
          <p:spPr>
            <a:xfrm>
              <a:off x="9768462" y="1880759"/>
              <a:ext cx="0" cy="127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659EEBD-B6D9-3D8B-106C-293E1139CDB2}"/>
                </a:ext>
              </a:extLst>
            </p:cNvPr>
            <p:cNvCxnSpPr>
              <a:cxnSpLocks/>
            </p:cNvCxnSpPr>
            <p:nvPr/>
          </p:nvCxnSpPr>
          <p:spPr>
            <a:xfrm>
              <a:off x="9834005" y="1826354"/>
              <a:ext cx="0" cy="127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7752F99-4B40-B4EA-EE04-0A5B3482032D}"/>
                </a:ext>
              </a:extLst>
            </p:cNvPr>
            <p:cNvCxnSpPr>
              <a:cxnSpLocks/>
            </p:cNvCxnSpPr>
            <p:nvPr/>
          </p:nvCxnSpPr>
          <p:spPr>
            <a:xfrm>
              <a:off x="9899548" y="1762457"/>
              <a:ext cx="0" cy="127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023A8E3-3D04-5CBC-16B0-CC92DAAFDB6F}"/>
                </a:ext>
              </a:extLst>
            </p:cNvPr>
            <p:cNvCxnSpPr>
              <a:cxnSpLocks/>
            </p:cNvCxnSpPr>
            <p:nvPr/>
          </p:nvCxnSpPr>
          <p:spPr>
            <a:xfrm>
              <a:off x="9965091" y="1690688"/>
              <a:ext cx="0" cy="127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12D3BAF-27F1-A4F0-73F7-B7221F409A94}"/>
                </a:ext>
              </a:extLst>
            </p:cNvPr>
            <p:cNvCxnSpPr>
              <a:cxnSpLocks/>
            </p:cNvCxnSpPr>
            <p:nvPr/>
          </p:nvCxnSpPr>
          <p:spPr>
            <a:xfrm>
              <a:off x="9637376" y="1890251"/>
              <a:ext cx="0" cy="127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4E2E8B9-5889-95AA-2119-4F53A1362BF1}"/>
                </a:ext>
              </a:extLst>
            </p:cNvPr>
            <p:cNvCxnSpPr>
              <a:cxnSpLocks/>
            </p:cNvCxnSpPr>
            <p:nvPr/>
          </p:nvCxnSpPr>
          <p:spPr>
            <a:xfrm>
              <a:off x="9702919" y="1910739"/>
              <a:ext cx="0" cy="127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35762ED8-0FC0-0674-DC47-00B8A4619FD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685308" y="4562638"/>
            <a:ext cx="768215" cy="82029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48849C5-16F0-CA06-AB78-6CCC4269EC3A}"/>
              </a:ext>
            </a:extLst>
          </p:cNvPr>
          <p:cNvSpPr/>
          <p:nvPr/>
        </p:nvSpPr>
        <p:spPr>
          <a:xfrm>
            <a:off x="6196904" y="4748428"/>
            <a:ext cx="2097092" cy="593598"/>
          </a:xfrm>
          <a:prstGeom prst="round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Metabolites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8F3CE9F-286E-E9E6-9B7C-8F75AFDED5F4}"/>
              </a:ext>
            </a:extLst>
          </p:cNvPr>
          <p:cNvSpPr/>
          <p:nvPr/>
        </p:nvSpPr>
        <p:spPr>
          <a:xfrm>
            <a:off x="2995721" y="5946461"/>
            <a:ext cx="1670298" cy="593598"/>
          </a:xfrm>
          <a:prstGeom prst="roundRect">
            <a:avLst/>
          </a:prstGeom>
          <a:solidFill>
            <a:srgbClr val="F6027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/>
              <a:t>Fluxomics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6350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CC5ED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37" grpId="0" animBg="1"/>
      <p:bldP spid="47" grpId="0" animBg="1"/>
      <p:bldP spid="53" grpId="0" animBg="1"/>
      <p:bldP spid="55" grpId="0" animBg="1"/>
      <p:bldP spid="45" grpId="0" animBg="1"/>
      <p:bldP spid="50" grpId="0" animBg="1"/>
      <p:bldP spid="49" grpId="0" animBg="1"/>
      <p:bldP spid="8" grpId="0" animBg="1"/>
      <p:bldP spid="29" grpId="0" animBg="1"/>
      <p:bldP spid="30" grpId="0" animBg="1"/>
      <p:bldP spid="33" grpId="0" animBg="1"/>
      <p:bldP spid="48" grpId="0" animBg="1"/>
      <p:bldP spid="51" grpId="0" animBg="1"/>
      <p:bldP spid="52" grpId="0" animBg="1"/>
      <p:bldP spid="58" grpId="0"/>
      <p:bldP spid="36" grpId="0" animBg="1"/>
      <p:bldP spid="34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" grpId="0" animBg="1"/>
      <p:bldP spid="5" grpId="0" animBg="1"/>
      <p:bldP spid="6" grpId="0" animBg="1"/>
      <p:bldP spid="7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BDBFF66-A051-0695-E27A-B5BF9539C9D4}"/>
              </a:ext>
            </a:extLst>
          </p:cNvPr>
          <p:cNvSpPr/>
          <p:nvPr/>
        </p:nvSpPr>
        <p:spPr>
          <a:xfrm>
            <a:off x="1091564" y="2983070"/>
            <a:ext cx="1320083" cy="16046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E65B98C-0855-D30E-E4A0-FB055CAE8C33}"/>
              </a:ext>
            </a:extLst>
          </p:cNvPr>
          <p:cNvSpPr/>
          <p:nvPr/>
        </p:nvSpPr>
        <p:spPr>
          <a:xfrm>
            <a:off x="3404367" y="3053050"/>
            <a:ext cx="1320083" cy="16046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3D1747E-BBCE-C480-C862-2D15B9B3F4A5}"/>
              </a:ext>
            </a:extLst>
          </p:cNvPr>
          <p:cNvGrpSpPr/>
          <p:nvPr/>
        </p:nvGrpSpPr>
        <p:grpSpPr>
          <a:xfrm>
            <a:off x="5854317" y="2892070"/>
            <a:ext cx="1566722" cy="1990368"/>
            <a:chOff x="1828799" y="2731293"/>
            <a:chExt cx="1566722" cy="1990368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F3A35CEB-7AD7-FEE2-9C2D-136EBF5DF9FE}"/>
                </a:ext>
              </a:extLst>
            </p:cNvPr>
            <p:cNvSpPr/>
            <p:nvPr/>
          </p:nvSpPr>
          <p:spPr>
            <a:xfrm>
              <a:off x="1828799" y="2891630"/>
              <a:ext cx="1320083" cy="160464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F35154D5-C414-7E11-E416-B2F3E773DEA1}"/>
                </a:ext>
              </a:extLst>
            </p:cNvPr>
            <p:cNvCxnSpPr/>
            <p:nvPr/>
          </p:nvCxnSpPr>
          <p:spPr>
            <a:xfrm>
              <a:off x="2548497" y="2731293"/>
              <a:ext cx="0" cy="42545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E8797CC6-1428-8220-38D8-36FE70AC1569}"/>
                </a:ext>
              </a:extLst>
            </p:cNvPr>
            <p:cNvCxnSpPr>
              <a:cxnSpLocks/>
            </p:cNvCxnSpPr>
            <p:nvPr/>
          </p:nvCxnSpPr>
          <p:spPr>
            <a:xfrm>
              <a:off x="2545557" y="3570287"/>
              <a:ext cx="0" cy="3151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E215D1CB-67DF-31CA-109F-BCD5F7A3417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813160" y="3056818"/>
              <a:ext cx="0" cy="3151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17810EF5-DF0F-383C-B748-FA704043A9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14764" y="3356512"/>
              <a:ext cx="361949" cy="54530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512DE8D2-59E7-017E-15E9-3C4EFC138DF0}"/>
                </a:ext>
              </a:extLst>
            </p:cNvPr>
            <p:cNvGrpSpPr/>
            <p:nvPr/>
          </p:nvGrpSpPr>
          <p:grpSpPr>
            <a:xfrm>
              <a:off x="2448829" y="3931558"/>
              <a:ext cx="413543" cy="420740"/>
              <a:chOff x="2283620" y="3821792"/>
              <a:chExt cx="413543" cy="420740"/>
            </a:xfrm>
          </p:grpSpPr>
          <p:sp>
            <p:nvSpPr>
              <p:cNvPr id="74" name="Chord 73">
                <a:extLst>
                  <a:ext uri="{FF2B5EF4-FFF2-40B4-BE49-F238E27FC236}">
                    <a16:creationId xmlns:a16="http://schemas.microsoft.com/office/drawing/2014/main" id="{9AF29669-CE92-FC10-C950-470CACDD2A27}"/>
                  </a:ext>
                </a:extLst>
              </p:cNvPr>
              <p:cNvSpPr/>
              <p:nvPr/>
            </p:nvSpPr>
            <p:spPr>
              <a:xfrm rot="18557714">
                <a:off x="2283620" y="3828989"/>
                <a:ext cx="413543" cy="413543"/>
              </a:xfrm>
              <a:prstGeom prst="chord">
                <a:avLst>
                  <a:gd name="adj1" fmla="val 18072616"/>
                  <a:gd name="adj2" fmla="val 16200000"/>
                </a:avLst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17847259-1D42-AF7F-9D1F-F5BB3DF7D463}"/>
                  </a:ext>
                </a:extLst>
              </p:cNvPr>
              <p:cNvCxnSpPr>
                <a:cxnSpLocks/>
                <a:endCxn id="74" idx="0"/>
              </p:cNvCxnSpPr>
              <p:nvPr/>
            </p:nvCxnSpPr>
            <p:spPr>
              <a:xfrm flipV="1">
                <a:off x="2330372" y="3840843"/>
                <a:ext cx="91016" cy="63966"/>
              </a:xfrm>
              <a:prstGeom prst="line">
                <a:avLst/>
              </a:prstGeom>
              <a:ln w="76200">
                <a:solidFill>
                  <a:srgbClr val="C5E0B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996A5CB3-1E4C-7829-F3B5-74FE7DB52FA6}"/>
                  </a:ext>
                </a:extLst>
              </p:cNvPr>
              <p:cNvCxnSpPr>
                <a:cxnSpLocks/>
                <a:stCxn id="74" idx="1"/>
              </p:cNvCxnSpPr>
              <p:nvPr/>
            </p:nvCxnSpPr>
            <p:spPr>
              <a:xfrm flipV="1">
                <a:off x="2330372" y="3821792"/>
                <a:ext cx="45508" cy="8301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FAAB2D73-15B1-E33C-16B3-66AABCCEE1DB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263052" y="3768831"/>
              <a:ext cx="0" cy="3151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8F6876E9-E27A-109F-4FCC-16941433F3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1788" y="3462582"/>
              <a:ext cx="0" cy="3873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0D774470-D8B8-599D-F537-A98B78CEFFED}"/>
                </a:ext>
              </a:extLst>
            </p:cNvPr>
            <p:cNvCxnSpPr>
              <a:cxnSpLocks/>
            </p:cNvCxnSpPr>
            <p:nvPr/>
          </p:nvCxnSpPr>
          <p:spPr>
            <a:xfrm>
              <a:off x="2917031" y="4289425"/>
              <a:ext cx="47849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4954B34E-4E68-B6EE-8BF8-14FD0EAACDD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263052" y="3198952"/>
              <a:ext cx="0" cy="3151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57160885-1623-EBE8-27C8-A9EFFAED5B69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291269" y="4194739"/>
              <a:ext cx="0" cy="3151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A81A9283-0163-9C18-4D98-866F3589CE05}"/>
                </a:ext>
              </a:extLst>
            </p:cNvPr>
            <p:cNvCxnSpPr>
              <a:cxnSpLocks/>
            </p:cNvCxnSpPr>
            <p:nvPr/>
          </p:nvCxnSpPr>
          <p:spPr>
            <a:xfrm>
              <a:off x="2109445" y="4406542"/>
              <a:ext cx="0" cy="31511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2710AAF-5367-4627-0701-1C2CF776297E}"/>
              </a:ext>
            </a:extLst>
          </p:cNvPr>
          <p:cNvCxnSpPr>
            <a:cxnSpLocks/>
          </p:cNvCxnSpPr>
          <p:nvPr/>
        </p:nvCxnSpPr>
        <p:spPr>
          <a:xfrm>
            <a:off x="1799224" y="3290391"/>
            <a:ext cx="0" cy="3151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E63EEEF-A07B-41F2-F073-44B8241E4C02}"/>
              </a:ext>
            </a:extLst>
          </p:cNvPr>
          <p:cNvCxnSpPr/>
          <p:nvPr/>
        </p:nvCxnSpPr>
        <p:spPr>
          <a:xfrm>
            <a:off x="1811262" y="2822733"/>
            <a:ext cx="0" cy="4254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05AFAB-BCC1-06F5-4B90-4EFD019EC012}"/>
              </a:ext>
            </a:extLst>
          </p:cNvPr>
          <p:cNvCxnSpPr>
            <a:cxnSpLocks/>
          </p:cNvCxnSpPr>
          <p:nvPr/>
        </p:nvCxnSpPr>
        <p:spPr>
          <a:xfrm>
            <a:off x="1799224" y="3661727"/>
            <a:ext cx="0" cy="3151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0858DC-3A83-F252-4BA2-BD4F1671D282}"/>
              </a:ext>
            </a:extLst>
          </p:cNvPr>
          <p:cNvCxnSpPr>
            <a:cxnSpLocks/>
          </p:cNvCxnSpPr>
          <p:nvPr/>
        </p:nvCxnSpPr>
        <p:spPr>
          <a:xfrm rot="16200000">
            <a:off x="2075925" y="3148258"/>
            <a:ext cx="0" cy="3151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5748D4-12FD-864C-B50B-9C1CFCAA982C}"/>
              </a:ext>
            </a:extLst>
          </p:cNvPr>
          <p:cNvCxnSpPr>
            <a:cxnSpLocks/>
          </p:cNvCxnSpPr>
          <p:nvPr/>
        </p:nvCxnSpPr>
        <p:spPr>
          <a:xfrm flipH="1">
            <a:off x="1977529" y="3447952"/>
            <a:ext cx="361949" cy="54530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F676813-5AB7-F8BC-90B6-3649847C7718}"/>
              </a:ext>
            </a:extLst>
          </p:cNvPr>
          <p:cNvGrpSpPr/>
          <p:nvPr/>
        </p:nvGrpSpPr>
        <p:grpSpPr>
          <a:xfrm>
            <a:off x="1711594" y="4022998"/>
            <a:ext cx="413543" cy="420740"/>
            <a:chOff x="2283620" y="3821792"/>
            <a:chExt cx="413543" cy="420740"/>
          </a:xfrm>
        </p:grpSpPr>
        <p:sp>
          <p:nvSpPr>
            <p:cNvPr id="15" name="Chord 14">
              <a:extLst>
                <a:ext uri="{FF2B5EF4-FFF2-40B4-BE49-F238E27FC236}">
                  <a16:creationId xmlns:a16="http://schemas.microsoft.com/office/drawing/2014/main" id="{4552E9B9-8B50-C703-0568-3A4EDAC2C943}"/>
                </a:ext>
              </a:extLst>
            </p:cNvPr>
            <p:cNvSpPr/>
            <p:nvPr/>
          </p:nvSpPr>
          <p:spPr>
            <a:xfrm rot="18557714">
              <a:off x="2283620" y="3828989"/>
              <a:ext cx="413543" cy="413543"/>
            </a:xfrm>
            <a:prstGeom prst="chord">
              <a:avLst>
                <a:gd name="adj1" fmla="val 18072616"/>
                <a:gd name="adj2" fmla="val 16200000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690DE5F-D09C-A329-CB11-A9133AA3EDA7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 flipV="1">
              <a:off x="2330372" y="3840843"/>
              <a:ext cx="91016" cy="63966"/>
            </a:xfrm>
            <a:prstGeom prst="line">
              <a:avLst/>
            </a:prstGeom>
            <a:ln w="76200">
              <a:solidFill>
                <a:srgbClr val="C5E0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A00BC22-EA55-E6E7-F2A1-774D35D7F4C1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V="1">
              <a:off x="2330372" y="3821792"/>
              <a:ext cx="45508" cy="8301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F085DDA-B069-5BB4-2FD0-EC3B3A474AB0}"/>
              </a:ext>
            </a:extLst>
          </p:cNvPr>
          <p:cNvCxnSpPr>
            <a:cxnSpLocks/>
          </p:cNvCxnSpPr>
          <p:nvPr/>
        </p:nvCxnSpPr>
        <p:spPr>
          <a:xfrm rot="5400000" flipH="1">
            <a:off x="1525817" y="3860271"/>
            <a:ext cx="0" cy="3151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5447FF8-A1B3-C79D-5440-328C7A6AA328}"/>
              </a:ext>
            </a:extLst>
          </p:cNvPr>
          <p:cNvCxnSpPr>
            <a:cxnSpLocks/>
          </p:cNvCxnSpPr>
          <p:nvPr/>
        </p:nvCxnSpPr>
        <p:spPr>
          <a:xfrm flipV="1">
            <a:off x="1344553" y="3554022"/>
            <a:ext cx="0" cy="3873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E595DC9-7FDC-121C-9204-4191090FBA31}"/>
              </a:ext>
            </a:extLst>
          </p:cNvPr>
          <p:cNvCxnSpPr>
            <a:cxnSpLocks/>
          </p:cNvCxnSpPr>
          <p:nvPr/>
        </p:nvCxnSpPr>
        <p:spPr>
          <a:xfrm>
            <a:off x="2179796" y="4380865"/>
            <a:ext cx="47849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2CED958-A860-C84E-DD5B-5E9E2B3EF69E}"/>
              </a:ext>
            </a:extLst>
          </p:cNvPr>
          <p:cNvCxnSpPr>
            <a:cxnSpLocks/>
          </p:cNvCxnSpPr>
          <p:nvPr/>
        </p:nvCxnSpPr>
        <p:spPr>
          <a:xfrm rot="16200000">
            <a:off x="1525817" y="3290392"/>
            <a:ext cx="0" cy="3151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0834F1B-F83B-F83D-81F5-C5377391E407}"/>
              </a:ext>
            </a:extLst>
          </p:cNvPr>
          <p:cNvCxnSpPr>
            <a:cxnSpLocks/>
          </p:cNvCxnSpPr>
          <p:nvPr/>
        </p:nvCxnSpPr>
        <p:spPr>
          <a:xfrm rot="5400000" flipH="1">
            <a:off x="1554034" y="4286179"/>
            <a:ext cx="0" cy="3151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9AA24E2-1D3B-594A-0C2E-5C586651AB86}"/>
              </a:ext>
            </a:extLst>
          </p:cNvPr>
          <p:cNvCxnSpPr>
            <a:cxnSpLocks/>
          </p:cNvCxnSpPr>
          <p:nvPr/>
        </p:nvCxnSpPr>
        <p:spPr>
          <a:xfrm>
            <a:off x="1372210" y="4497982"/>
            <a:ext cx="0" cy="3151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5BA66F8-BCC2-E888-5526-78D80A8CFE94}"/>
              </a:ext>
            </a:extLst>
          </p:cNvPr>
          <p:cNvCxnSpPr>
            <a:cxnSpLocks/>
          </p:cNvCxnSpPr>
          <p:nvPr/>
        </p:nvCxnSpPr>
        <p:spPr>
          <a:xfrm>
            <a:off x="4124065" y="2892713"/>
            <a:ext cx="0" cy="4254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F6AF121-14C4-C132-E7D6-CE9C187E9566}"/>
              </a:ext>
            </a:extLst>
          </p:cNvPr>
          <p:cNvCxnSpPr>
            <a:cxnSpLocks/>
          </p:cNvCxnSpPr>
          <p:nvPr/>
        </p:nvCxnSpPr>
        <p:spPr>
          <a:xfrm>
            <a:off x="4121125" y="3731707"/>
            <a:ext cx="0" cy="3151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CFB971B-8621-ABCC-CA9F-655DB7BBBF08}"/>
              </a:ext>
            </a:extLst>
          </p:cNvPr>
          <p:cNvCxnSpPr>
            <a:cxnSpLocks/>
          </p:cNvCxnSpPr>
          <p:nvPr/>
        </p:nvCxnSpPr>
        <p:spPr>
          <a:xfrm rot="16200000">
            <a:off x="4388728" y="3218238"/>
            <a:ext cx="0" cy="3151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DC3BDC6-2292-A296-2355-35F3A2B666C2}"/>
              </a:ext>
            </a:extLst>
          </p:cNvPr>
          <p:cNvCxnSpPr>
            <a:cxnSpLocks/>
          </p:cNvCxnSpPr>
          <p:nvPr/>
        </p:nvCxnSpPr>
        <p:spPr>
          <a:xfrm flipH="1">
            <a:off x="4290332" y="3517932"/>
            <a:ext cx="361949" cy="54530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2835468-04D8-47B2-E5BB-82EC47C26ACB}"/>
              </a:ext>
            </a:extLst>
          </p:cNvPr>
          <p:cNvGrpSpPr/>
          <p:nvPr/>
        </p:nvGrpSpPr>
        <p:grpSpPr>
          <a:xfrm>
            <a:off x="4024397" y="4092978"/>
            <a:ext cx="413543" cy="420740"/>
            <a:chOff x="2283620" y="3821792"/>
            <a:chExt cx="413543" cy="420740"/>
          </a:xfrm>
        </p:grpSpPr>
        <p:sp>
          <p:nvSpPr>
            <p:cNvPr id="58" name="Chord 57">
              <a:extLst>
                <a:ext uri="{FF2B5EF4-FFF2-40B4-BE49-F238E27FC236}">
                  <a16:creationId xmlns:a16="http://schemas.microsoft.com/office/drawing/2014/main" id="{A41D4683-610B-4A90-3BA2-037C51E28D29}"/>
                </a:ext>
              </a:extLst>
            </p:cNvPr>
            <p:cNvSpPr/>
            <p:nvPr/>
          </p:nvSpPr>
          <p:spPr>
            <a:xfrm rot="18557714">
              <a:off x="2283620" y="3828989"/>
              <a:ext cx="413543" cy="413543"/>
            </a:xfrm>
            <a:prstGeom prst="chord">
              <a:avLst>
                <a:gd name="adj1" fmla="val 18072616"/>
                <a:gd name="adj2" fmla="val 16200000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78365F2-BA55-7D38-132F-7E8011C01F8D}"/>
                </a:ext>
              </a:extLst>
            </p:cNvPr>
            <p:cNvCxnSpPr>
              <a:cxnSpLocks/>
              <a:endCxn id="58" idx="0"/>
            </p:cNvCxnSpPr>
            <p:nvPr/>
          </p:nvCxnSpPr>
          <p:spPr>
            <a:xfrm flipV="1">
              <a:off x="2330372" y="3840843"/>
              <a:ext cx="91016" cy="63966"/>
            </a:xfrm>
            <a:prstGeom prst="line">
              <a:avLst/>
            </a:prstGeom>
            <a:ln w="76200">
              <a:solidFill>
                <a:srgbClr val="C5E0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CE7704D1-C079-EF25-643B-DDF8CFD863A5}"/>
                </a:ext>
              </a:extLst>
            </p:cNvPr>
            <p:cNvCxnSpPr>
              <a:cxnSpLocks/>
              <a:stCxn id="58" idx="1"/>
            </p:cNvCxnSpPr>
            <p:nvPr/>
          </p:nvCxnSpPr>
          <p:spPr>
            <a:xfrm flipV="1">
              <a:off x="2330372" y="3821792"/>
              <a:ext cx="45508" cy="8301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D1471B2-F6E2-443B-9826-014A2B8C91D5}"/>
              </a:ext>
            </a:extLst>
          </p:cNvPr>
          <p:cNvCxnSpPr>
            <a:cxnSpLocks/>
          </p:cNvCxnSpPr>
          <p:nvPr/>
        </p:nvCxnSpPr>
        <p:spPr>
          <a:xfrm rot="5400000" flipH="1">
            <a:off x="3838620" y="3930251"/>
            <a:ext cx="0" cy="3151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F898118-EEB7-1078-2B99-5153633E29D4}"/>
              </a:ext>
            </a:extLst>
          </p:cNvPr>
          <p:cNvCxnSpPr>
            <a:cxnSpLocks/>
          </p:cNvCxnSpPr>
          <p:nvPr/>
        </p:nvCxnSpPr>
        <p:spPr>
          <a:xfrm flipV="1">
            <a:off x="3657356" y="3624002"/>
            <a:ext cx="0" cy="3873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AB4A2C9-E27C-FC7C-7C3C-AE4682C6EDDA}"/>
              </a:ext>
            </a:extLst>
          </p:cNvPr>
          <p:cNvCxnSpPr>
            <a:cxnSpLocks/>
          </p:cNvCxnSpPr>
          <p:nvPr/>
        </p:nvCxnSpPr>
        <p:spPr>
          <a:xfrm>
            <a:off x="4492599" y="4450845"/>
            <a:ext cx="47849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BCB55FC-4C58-8C56-D683-08EDF47DF6FF}"/>
              </a:ext>
            </a:extLst>
          </p:cNvPr>
          <p:cNvCxnSpPr>
            <a:cxnSpLocks/>
          </p:cNvCxnSpPr>
          <p:nvPr/>
        </p:nvCxnSpPr>
        <p:spPr>
          <a:xfrm rot="16200000">
            <a:off x="3838620" y="3360372"/>
            <a:ext cx="0" cy="3151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50DFB9A-2A34-490A-D01A-F8060E906279}"/>
              </a:ext>
            </a:extLst>
          </p:cNvPr>
          <p:cNvCxnSpPr>
            <a:cxnSpLocks/>
          </p:cNvCxnSpPr>
          <p:nvPr/>
        </p:nvCxnSpPr>
        <p:spPr>
          <a:xfrm rot="5400000" flipH="1">
            <a:off x="3866837" y="4356159"/>
            <a:ext cx="0" cy="3151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2C2FB8B-C2C4-7943-87E1-2DBFB6D484CF}"/>
              </a:ext>
            </a:extLst>
          </p:cNvPr>
          <p:cNvCxnSpPr>
            <a:cxnSpLocks/>
          </p:cNvCxnSpPr>
          <p:nvPr/>
        </p:nvCxnSpPr>
        <p:spPr>
          <a:xfrm>
            <a:off x="3685013" y="4567962"/>
            <a:ext cx="0" cy="3151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500B6D4-2FE8-A446-ADDB-30B5DEAFD3A4}"/>
                  </a:ext>
                </a:extLst>
              </p:cNvPr>
              <p:cNvSpPr txBox="1"/>
              <p:nvPr/>
            </p:nvSpPr>
            <p:spPr>
              <a:xfrm>
                <a:off x="826155" y="5001255"/>
                <a:ext cx="1714444" cy="8535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v-SE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𝑔𝑟𝑜𝑤𝑡h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sv-SE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∗</m:t>
                      </m:r>
                      <m:acc>
                        <m:accPr>
                          <m:chr m:val="̅"/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sv-SE" b="0" i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𝑙𝑏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&lt;</m:t>
                      </m:r>
                      <m:acc>
                        <m:accPr>
                          <m:chr m:val="̅"/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𝑢𝑏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500B6D4-2FE8-A446-ADDB-30B5DEAFD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55" y="5001255"/>
                <a:ext cx="1714444" cy="853567"/>
              </a:xfrm>
              <a:prstGeom prst="rect">
                <a:avLst/>
              </a:prstGeom>
              <a:blipFill>
                <a:blip r:embed="rId2"/>
                <a:stretch>
                  <a:fillRect l="-3203" r="-1068" b="-2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F8DE2EA-6901-2B60-40A0-1A48314E3AE4}"/>
                  </a:ext>
                </a:extLst>
              </p:cNvPr>
              <p:cNvSpPr txBox="1"/>
              <p:nvPr/>
            </p:nvSpPr>
            <p:spPr>
              <a:xfrm>
                <a:off x="3268774" y="5023825"/>
                <a:ext cx="1591268" cy="8554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v-SE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∑(</m:t>
                          </m:r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func>
                    </m:oMath>
                  </m:oMathPara>
                </a14:m>
                <a:endParaRPr lang="sv-SE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∗</m:t>
                      </m:r>
                      <m:acc>
                        <m:accPr>
                          <m:chr m:val="̅"/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sv-SE" b="0" i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acc>
                        <m:accPr>
                          <m:chr m:val="̅"/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F8DE2EA-6901-2B60-40A0-1A48314E3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774" y="5023825"/>
                <a:ext cx="1591268" cy="855427"/>
              </a:xfrm>
              <a:prstGeom prst="rect">
                <a:avLst/>
              </a:prstGeom>
              <a:blipFill>
                <a:blip r:embed="rId3"/>
                <a:stretch>
                  <a:fillRect l="-4598" t="-7857" r="-5747" b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A6AF8F5-B5E8-1CC8-F765-E9B4E6B4AFD4}"/>
                  </a:ext>
                </a:extLst>
              </p:cNvPr>
              <p:cNvSpPr txBox="1"/>
              <p:nvPr/>
            </p:nvSpPr>
            <p:spPr>
              <a:xfrm>
                <a:off x="5536976" y="5023182"/>
                <a:ext cx="1874744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v-SE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∑(</m:t>
                          </m:r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)−</m:t>
                          </m:r>
                          <m:acc>
                            <m:accPr>
                              <m:chr m:val="̂"/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func>
                    </m:oMath>
                  </m:oMathPara>
                </a14:m>
                <a:endParaRPr lang="sv-SE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∗</m:t>
                      </m:r>
                      <m:acc>
                        <m:accPr>
                          <m:chr m:val="̅"/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a:rPr lang="sv-SE" b="0" i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̅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A6AF8F5-B5E8-1CC8-F765-E9B4E6B4A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976" y="5023182"/>
                <a:ext cx="1874744" cy="830997"/>
              </a:xfrm>
              <a:prstGeom prst="rect">
                <a:avLst/>
              </a:prstGeom>
              <a:blipFill>
                <a:blip r:embed="rId4"/>
                <a:stretch>
                  <a:fillRect l="-3571" t="-8088" r="-13636" b="-3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ADDB2186-5AFE-EB87-53CC-0D0826978FB9}"/>
              </a:ext>
            </a:extLst>
          </p:cNvPr>
          <p:cNvCxnSpPr>
            <a:cxnSpLocks/>
          </p:cNvCxnSpPr>
          <p:nvPr/>
        </p:nvCxnSpPr>
        <p:spPr>
          <a:xfrm>
            <a:off x="4112058" y="3360371"/>
            <a:ext cx="0" cy="3151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CB5F208-385A-0C59-9D39-E38B3C1D18D4}"/>
              </a:ext>
            </a:extLst>
          </p:cNvPr>
          <p:cNvCxnSpPr>
            <a:cxnSpLocks/>
          </p:cNvCxnSpPr>
          <p:nvPr/>
        </p:nvCxnSpPr>
        <p:spPr>
          <a:xfrm>
            <a:off x="6569416" y="3375154"/>
            <a:ext cx="0" cy="3151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9BBDA21B-5C09-A49A-C213-C85B321ACC78}"/>
              </a:ext>
            </a:extLst>
          </p:cNvPr>
          <p:cNvSpPr txBox="1"/>
          <p:nvPr/>
        </p:nvSpPr>
        <p:spPr>
          <a:xfrm>
            <a:off x="7355328" y="4117740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M+ 0 1 2 3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EAFA5DE-3272-6F4E-9F9F-86BB5D5801A2}"/>
              </a:ext>
            </a:extLst>
          </p:cNvPr>
          <p:cNvGrpSpPr/>
          <p:nvPr/>
        </p:nvGrpSpPr>
        <p:grpSpPr>
          <a:xfrm>
            <a:off x="7530434" y="3677514"/>
            <a:ext cx="965781" cy="424396"/>
            <a:chOff x="7530434" y="3677514"/>
            <a:chExt cx="965781" cy="424396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A7A9C36-E451-3DC2-B303-5E56C86974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30434" y="4101910"/>
              <a:ext cx="96578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D336881A-70F5-0EA5-92BE-D9C7117070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65108" y="3874345"/>
              <a:ext cx="0" cy="2176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DDA650A-DDFB-2E19-CA34-2410BB5819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3324" y="3677514"/>
              <a:ext cx="0" cy="41447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922259A-C641-AC89-0E3C-6D2104E7EA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5043" y="3868919"/>
              <a:ext cx="0" cy="2230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338CF8E-7F57-08BD-0D95-68F2673663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3201" y="4000246"/>
              <a:ext cx="0" cy="917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79BD732-2F9D-2D7F-C2A3-AECE04404A17}"/>
              </a:ext>
            </a:extLst>
          </p:cNvPr>
          <p:cNvGrpSpPr/>
          <p:nvPr/>
        </p:nvGrpSpPr>
        <p:grpSpPr>
          <a:xfrm>
            <a:off x="7530433" y="3104795"/>
            <a:ext cx="965781" cy="406068"/>
            <a:chOff x="7530433" y="3104795"/>
            <a:chExt cx="965781" cy="406068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405235CC-8FA2-8840-D16C-CC12D9D72C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30433" y="3510863"/>
              <a:ext cx="96578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C0899F69-CFA7-82E9-CD6F-DC2626E1A1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65107" y="3104795"/>
              <a:ext cx="0" cy="39614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21FA0BD-8C6C-53FB-F735-D8C00356D0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3323" y="3389404"/>
              <a:ext cx="0" cy="11153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289D633-346B-B909-BEC6-EC9DA0F8DE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5042" y="3277872"/>
              <a:ext cx="0" cy="2230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0C39791-7DCA-96D2-78DC-E3F6AE1FE8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3200" y="3104795"/>
              <a:ext cx="0" cy="39614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DF6A72CA-361C-A9BE-F801-8B51018F1187}"/>
              </a:ext>
            </a:extLst>
          </p:cNvPr>
          <p:cNvCxnSpPr>
            <a:cxnSpLocks/>
          </p:cNvCxnSpPr>
          <p:nvPr/>
        </p:nvCxnSpPr>
        <p:spPr>
          <a:xfrm flipV="1">
            <a:off x="6574015" y="3455068"/>
            <a:ext cx="919753" cy="2352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0E3A14B7-EC5F-DA65-102D-DEB90D626956}"/>
              </a:ext>
            </a:extLst>
          </p:cNvPr>
          <p:cNvCxnSpPr>
            <a:cxnSpLocks/>
          </p:cNvCxnSpPr>
          <p:nvPr/>
        </p:nvCxnSpPr>
        <p:spPr>
          <a:xfrm flipV="1">
            <a:off x="6834942" y="4046110"/>
            <a:ext cx="581193" cy="342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03970CEA-27FA-E52F-55E9-19CA2C2196E1}"/>
              </a:ext>
            </a:extLst>
          </p:cNvPr>
          <p:cNvGrpSpPr/>
          <p:nvPr/>
        </p:nvGrpSpPr>
        <p:grpSpPr>
          <a:xfrm>
            <a:off x="3074246" y="1612815"/>
            <a:ext cx="1401139" cy="1086035"/>
            <a:chOff x="3290545" y="999782"/>
            <a:chExt cx="2207241" cy="1063691"/>
          </a:xfrm>
        </p:grpSpPr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00D657A5-81BD-0C74-D98D-0D30B25E0913}"/>
                </a:ext>
              </a:extLst>
            </p:cNvPr>
            <p:cNvCxnSpPr>
              <a:cxnSpLocks/>
            </p:cNvCxnSpPr>
            <p:nvPr/>
          </p:nvCxnSpPr>
          <p:spPr>
            <a:xfrm>
              <a:off x="3321024" y="1037763"/>
              <a:ext cx="0" cy="102571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016BC832-561C-F9B1-CE0D-0945DEC5BF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90545" y="2033315"/>
              <a:ext cx="166116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D0C85E8-1D56-EC6F-3D0C-1D7F489E8D89}"/>
                </a:ext>
              </a:extLst>
            </p:cNvPr>
            <p:cNvSpPr/>
            <p:nvPr/>
          </p:nvSpPr>
          <p:spPr>
            <a:xfrm>
              <a:off x="3351504" y="1472103"/>
              <a:ext cx="1434463" cy="304800"/>
            </a:xfrm>
            <a:custGeom>
              <a:avLst/>
              <a:gdLst>
                <a:gd name="connsiteX0" fmla="*/ 0 w 746760"/>
                <a:gd name="connsiteY0" fmla="*/ 0 h 304800"/>
                <a:gd name="connsiteX1" fmla="*/ 259080 w 746760"/>
                <a:gd name="connsiteY1" fmla="*/ 60960 h 304800"/>
                <a:gd name="connsiteX2" fmla="*/ 746760 w 746760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6760" h="304800">
                  <a:moveTo>
                    <a:pt x="0" y="0"/>
                  </a:moveTo>
                  <a:cubicBezTo>
                    <a:pt x="67310" y="5080"/>
                    <a:pt x="134620" y="10160"/>
                    <a:pt x="259080" y="60960"/>
                  </a:cubicBezTo>
                  <a:cubicBezTo>
                    <a:pt x="383540" y="111760"/>
                    <a:pt x="746760" y="304800"/>
                    <a:pt x="746760" y="30480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EBA4EACB-7C72-27B7-FEA7-2149AB105E09}"/>
                </a:ext>
              </a:extLst>
            </p:cNvPr>
            <p:cNvSpPr/>
            <p:nvPr/>
          </p:nvSpPr>
          <p:spPr>
            <a:xfrm flipV="1">
              <a:off x="3351505" y="1152063"/>
              <a:ext cx="1546852" cy="640080"/>
            </a:xfrm>
            <a:custGeom>
              <a:avLst/>
              <a:gdLst>
                <a:gd name="connsiteX0" fmla="*/ 0 w 746760"/>
                <a:gd name="connsiteY0" fmla="*/ 0 h 304800"/>
                <a:gd name="connsiteX1" fmla="*/ 259080 w 746760"/>
                <a:gd name="connsiteY1" fmla="*/ 60960 h 304800"/>
                <a:gd name="connsiteX2" fmla="*/ 746760 w 746760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6760" h="304800">
                  <a:moveTo>
                    <a:pt x="0" y="0"/>
                  </a:moveTo>
                  <a:cubicBezTo>
                    <a:pt x="67310" y="5080"/>
                    <a:pt x="134620" y="10160"/>
                    <a:pt x="259080" y="60960"/>
                  </a:cubicBezTo>
                  <a:cubicBezTo>
                    <a:pt x="383540" y="111760"/>
                    <a:pt x="746760" y="304800"/>
                    <a:pt x="746760" y="304800"/>
                  </a:cubicBezTo>
                </a:path>
              </a:pathLst>
            </a:cu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4C986AB-35D5-5E22-B2F0-4944652E8B97}"/>
                </a:ext>
              </a:extLst>
            </p:cNvPr>
            <p:cNvSpPr/>
            <p:nvPr/>
          </p:nvSpPr>
          <p:spPr>
            <a:xfrm>
              <a:off x="3351503" y="1182543"/>
              <a:ext cx="1434463" cy="498510"/>
            </a:xfrm>
            <a:custGeom>
              <a:avLst/>
              <a:gdLst>
                <a:gd name="connsiteX0" fmla="*/ 0 w 746760"/>
                <a:gd name="connsiteY0" fmla="*/ 0 h 304800"/>
                <a:gd name="connsiteX1" fmla="*/ 259080 w 746760"/>
                <a:gd name="connsiteY1" fmla="*/ 60960 h 304800"/>
                <a:gd name="connsiteX2" fmla="*/ 746760 w 746760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6760" h="304800">
                  <a:moveTo>
                    <a:pt x="0" y="0"/>
                  </a:moveTo>
                  <a:cubicBezTo>
                    <a:pt x="67310" y="5080"/>
                    <a:pt x="134620" y="10160"/>
                    <a:pt x="259080" y="60960"/>
                  </a:cubicBezTo>
                  <a:cubicBezTo>
                    <a:pt x="383540" y="111760"/>
                    <a:pt x="746760" y="304800"/>
                    <a:pt x="746760" y="304800"/>
                  </a:cubicBezTo>
                </a:path>
              </a:pathLst>
            </a:custGeom>
            <a:noFill/>
            <a:ln w="38100">
              <a:solidFill>
                <a:srgbClr val="54823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6E85FFAA-6855-7698-FFBB-437A8A74CCF2}"/>
                </a:ext>
              </a:extLst>
            </p:cNvPr>
            <p:cNvSpPr txBox="1"/>
            <p:nvPr/>
          </p:nvSpPr>
          <p:spPr>
            <a:xfrm rot="1369411">
              <a:off x="3377791" y="999782"/>
              <a:ext cx="1407163" cy="331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548235"/>
                  </a:solidFill>
                </a:rPr>
                <a:t>Glucose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D3EF06CF-E01D-5D93-798D-5F6E6C3CCA6F}"/>
                </a:ext>
              </a:extLst>
            </p:cNvPr>
            <p:cNvSpPr txBox="1"/>
            <p:nvPr/>
          </p:nvSpPr>
          <p:spPr>
            <a:xfrm>
              <a:off x="3976540" y="1719259"/>
              <a:ext cx="10525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rgbClr val="FF0000"/>
                  </a:solidFill>
                </a:rPr>
                <a:t>Glutamine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6D5D69EE-6BE3-4128-9CBA-5B192D8023FA}"/>
                </a:ext>
              </a:extLst>
            </p:cNvPr>
            <p:cNvSpPr txBox="1"/>
            <p:nvPr/>
          </p:nvSpPr>
          <p:spPr>
            <a:xfrm>
              <a:off x="4614539" y="1176852"/>
              <a:ext cx="883247" cy="331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7030A0"/>
                  </a:solidFill>
                </a:rPr>
                <a:t>ATP</a:t>
              </a:r>
            </a:p>
          </p:txBody>
        </p: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36D1E9A6-59DD-516E-A790-319BCE2CD5A9}"/>
              </a:ext>
            </a:extLst>
          </p:cNvPr>
          <p:cNvSpPr txBox="1"/>
          <p:nvPr/>
        </p:nvSpPr>
        <p:spPr>
          <a:xfrm rot="16200000">
            <a:off x="2244188" y="1953755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Conc</a:t>
            </a:r>
            <a:r>
              <a:rPr lang="en-GB" dirty="0"/>
              <a:t>. (mM)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6DFAAB8-889E-8C2D-3A9D-570E3AF734C5}"/>
              </a:ext>
            </a:extLst>
          </p:cNvPr>
          <p:cNvSpPr txBox="1"/>
          <p:nvPr/>
        </p:nvSpPr>
        <p:spPr>
          <a:xfrm>
            <a:off x="3300060" y="2653456"/>
            <a:ext cx="687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Time</a:t>
            </a: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3E2B4692-5A54-1E7D-ADD5-BF906FFFDEE1}"/>
              </a:ext>
            </a:extLst>
          </p:cNvPr>
          <p:cNvGrpSpPr/>
          <p:nvPr/>
        </p:nvGrpSpPr>
        <p:grpSpPr>
          <a:xfrm>
            <a:off x="8955245" y="2892070"/>
            <a:ext cx="1566722" cy="1990368"/>
            <a:chOff x="1828799" y="2731293"/>
            <a:chExt cx="1566722" cy="1990368"/>
          </a:xfrm>
        </p:grpSpPr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B67A29A9-E5E4-4527-E6DC-F8F9BD690330}"/>
                </a:ext>
              </a:extLst>
            </p:cNvPr>
            <p:cNvSpPr/>
            <p:nvPr/>
          </p:nvSpPr>
          <p:spPr>
            <a:xfrm>
              <a:off x="1828799" y="2891630"/>
              <a:ext cx="1320083" cy="160464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0EF5BAB3-F476-E441-C216-EF6CE6B8FBA7}"/>
                </a:ext>
              </a:extLst>
            </p:cNvPr>
            <p:cNvCxnSpPr/>
            <p:nvPr/>
          </p:nvCxnSpPr>
          <p:spPr>
            <a:xfrm>
              <a:off x="2548497" y="2731293"/>
              <a:ext cx="0" cy="42545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9993C32B-4BA3-C891-0E0E-DAE1EF6E3174}"/>
                </a:ext>
              </a:extLst>
            </p:cNvPr>
            <p:cNvCxnSpPr>
              <a:cxnSpLocks/>
            </p:cNvCxnSpPr>
            <p:nvPr/>
          </p:nvCxnSpPr>
          <p:spPr>
            <a:xfrm>
              <a:off x="2545557" y="3570287"/>
              <a:ext cx="0" cy="3151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FCD5241B-BC9C-09B1-FA56-B56A68D3299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813160" y="3056818"/>
              <a:ext cx="0" cy="3151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72500354-822B-AE2D-529F-8F33978BDF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14764" y="3356512"/>
              <a:ext cx="361949" cy="54530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E5D3E6B2-B629-3320-0ADA-438D9EB93A02}"/>
                </a:ext>
              </a:extLst>
            </p:cNvPr>
            <p:cNvGrpSpPr/>
            <p:nvPr/>
          </p:nvGrpSpPr>
          <p:grpSpPr>
            <a:xfrm>
              <a:off x="2448829" y="3931558"/>
              <a:ext cx="413543" cy="420740"/>
              <a:chOff x="2283620" y="3821792"/>
              <a:chExt cx="413543" cy="420740"/>
            </a:xfrm>
          </p:grpSpPr>
          <p:sp>
            <p:nvSpPr>
              <p:cNvPr id="169" name="Chord 168">
                <a:extLst>
                  <a:ext uri="{FF2B5EF4-FFF2-40B4-BE49-F238E27FC236}">
                    <a16:creationId xmlns:a16="http://schemas.microsoft.com/office/drawing/2014/main" id="{E49B5288-DC87-EA01-CA35-596D6DF6BF0F}"/>
                  </a:ext>
                </a:extLst>
              </p:cNvPr>
              <p:cNvSpPr/>
              <p:nvPr/>
            </p:nvSpPr>
            <p:spPr>
              <a:xfrm rot="18557714">
                <a:off x="2283620" y="3828989"/>
                <a:ext cx="413543" cy="413543"/>
              </a:xfrm>
              <a:prstGeom prst="chord">
                <a:avLst>
                  <a:gd name="adj1" fmla="val 18072616"/>
                  <a:gd name="adj2" fmla="val 16200000"/>
                </a:avLst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B650C554-49A7-BBED-A54B-563BA28E1E00}"/>
                  </a:ext>
                </a:extLst>
              </p:cNvPr>
              <p:cNvCxnSpPr>
                <a:cxnSpLocks/>
                <a:endCxn id="169" idx="0"/>
              </p:cNvCxnSpPr>
              <p:nvPr/>
            </p:nvCxnSpPr>
            <p:spPr>
              <a:xfrm flipV="1">
                <a:off x="2330372" y="3840843"/>
                <a:ext cx="91016" cy="63966"/>
              </a:xfrm>
              <a:prstGeom prst="line">
                <a:avLst/>
              </a:prstGeom>
              <a:ln w="76200">
                <a:solidFill>
                  <a:srgbClr val="C5E0B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>
                <a:extLst>
                  <a:ext uri="{FF2B5EF4-FFF2-40B4-BE49-F238E27FC236}">
                    <a16:creationId xmlns:a16="http://schemas.microsoft.com/office/drawing/2014/main" id="{515DB4EF-11CD-13FD-6117-E4F8B7D450A4}"/>
                  </a:ext>
                </a:extLst>
              </p:cNvPr>
              <p:cNvCxnSpPr>
                <a:cxnSpLocks/>
                <a:stCxn id="169" idx="1"/>
              </p:cNvCxnSpPr>
              <p:nvPr/>
            </p:nvCxnSpPr>
            <p:spPr>
              <a:xfrm flipV="1">
                <a:off x="2330372" y="3821792"/>
                <a:ext cx="45508" cy="8301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A66A2BBD-2975-1E9A-DC95-351A4C76812C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263052" y="3768831"/>
              <a:ext cx="0" cy="3151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39FD91B3-D382-2228-7673-33ADE806C7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1788" y="3462582"/>
              <a:ext cx="0" cy="3873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D4AD8B1A-D003-AC94-BE56-8531948CAA3C}"/>
                </a:ext>
              </a:extLst>
            </p:cNvPr>
            <p:cNvCxnSpPr>
              <a:cxnSpLocks/>
            </p:cNvCxnSpPr>
            <p:nvPr/>
          </p:nvCxnSpPr>
          <p:spPr>
            <a:xfrm>
              <a:off x="2917031" y="4289425"/>
              <a:ext cx="47849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EAD7201D-4277-2EA1-19B8-918A1718C1A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263052" y="3198952"/>
              <a:ext cx="0" cy="3151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D9D2E253-5726-63F5-1930-F9057E0895D4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291269" y="4194739"/>
              <a:ext cx="0" cy="31511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AC1395B6-5A87-ACCC-19ED-0EE0A401D33B}"/>
                </a:ext>
              </a:extLst>
            </p:cNvPr>
            <p:cNvCxnSpPr>
              <a:cxnSpLocks/>
            </p:cNvCxnSpPr>
            <p:nvPr/>
          </p:nvCxnSpPr>
          <p:spPr>
            <a:xfrm>
              <a:off x="2109445" y="4406542"/>
              <a:ext cx="0" cy="31511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DF472765-01E6-E242-B81F-85022B655748}"/>
                  </a:ext>
                </a:extLst>
              </p:cNvPr>
              <p:cNvSpPr txBox="1"/>
              <p:nvPr/>
            </p:nvSpPr>
            <p:spPr>
              <a:xfrm>
                <a:off x="8443047" y="5023182"/>
                <a:ext cx="2264466" cy="8431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v-SE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∑∑(</m:t>
                          </m:r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d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v-SE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func>
                    </m:oMath>
                  </m:oMathPara>
                </a14:m>
                <a:endParaRPr lang="sv-SE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∗</m:t>
                      </m:r>
                      <m:acc>
                        <m:accPr>
                          <m:chr m:val="̅"/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r>
                        <a:rPr lang="sv-SE" b="0" i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acc>
                        <m:accPr>
                          <m:chr m:val="̅"/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DF472765-01E6-E242-B81F-85022B655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047" y="5023182"/>
                <a:ext cx="2264466" cy="843180"/>
              </a:xfrm>
              <a:prstGeom prst="rect">
                <a:avLst/>
              </a:prstGeom>
              <a:blipFill>
                <a:blip r:embed="rId5"/>
                <a:stretch>
                  <a:fillRect l="-3235" t="-7246" r="-270" b="-36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2F8E299B-B0F2-327E-4B86-65A947328FB7}"/>
              </a:ext>
            </a:extLst>
          </p:cNvPr>
          <p:cNvCxnSpPr>
            <a:cxnSpLocks/>
          </p:cNvCxnSpPr>
          <p:nvPr/>
        </p:nvCxnSpPr>
        <p:spPr>
          <a:xfrm>
            <a:off x="9670344" y="3375154"/>
            <a:ext cx="0" cy="3151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F55D2C94-7A9F-8777-6445-9B08111AF4DE}"/>
              </a:ext>
            </a:extLst>
          </p:cNvPr>
          <p:cNvSpPr txBox="1"/>
          <p:nvPr/>
        </p:nvSpPr>
        <p:spPr>
          <a:xfrm>
            <a:off x="10348306" y="4117740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M+ 0 1 2 3</a:t>
            </a:r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109DDBAD-83F3-F03C-8686-8A0E9A20F64B}"/>
              </a:ext>
            </a:extLst>
          </p:cNvPr>
          <p:cNvCxnSpPr>
            <a:cxnSpLocks/>
          </p:cNvCxnSpPr>
          <p:nvPr/>
        </p:nvCxnSpPr>
        <p:spPr>
          <a:xfrm flipV="1">
            <a:off x="9935870" y="4046110"/>
            <a:ext cx="581193" cy="342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D9729A2-B3FE-073B-FD97-8A96DFEFAE66}"/>
              </a:ext>
            </a:extLst>
          </p:cNvPr>
          <p:cNvGrpSpPr/>
          <p:nvPr/>
        </p:nvGrpSpPr>
        <p:grpSpPr>
          <a:xfrm>
            <a:off x="10523412" y="3331866"/>
            <a:ext cx="1601769" cy="856186"/>
            <a:chOff x="10523412" y="3331866"/>
            <a:chExt cx="1601769" cy="856186"/>
          </a:xfrm>
        </p:grpSpPr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632D2F85-FE0F-A4FC-ADE4-738494094A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31345" y="3757679"/>
              <a:ext cx="965781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422A50AD-7FCF-2DDC-5039-BFAFFFE1AB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66019" y="3561993"/>
              <a:ext cx="0" cy="185760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22C6F9A5-8A0F-2932-4132-43EE4D6BB1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14235" y="3521202"/>
              <a:ext cx="0" cy="22655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E743A9F4-98F1-E5F9-644F-DC5A2117C1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85954" y="3631719"/>
              <a:ext cx="0" cy="116034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46597659-8647-F9A4-F90F-81120F1E9E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64112" y="3331866"/>
              <a:ext cx="0" cy="415887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60DEEF70-D776-0250-CD61-B39139AC6E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71498" y="3920221"/>
              <a:ext cx="965781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4348A120-0545-F39A-AFB3-89DD2BDB2A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06172" y="3726546"/>
              <a:ext cx="6811" cy="18374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ED68AB02-6394-8D77-0FBE-89222AB3FF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54388" y="3571239"/>
              <a:ext cx="0" cy="33905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97BE03B3-AFE1-4798-C46B-81ADA2D2CA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26107" y="3794261"/>
              <a:ext cx="0" cy="11603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2A3B3A0A-9018-C0D6-C61D-1633B25CC0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04265" y="3694902"/>
              <a:ext cx="0" cy="21539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5916387C-FA39-8FC9-B124-82F7418E3A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23412" y="4101910"/>
              <a:ext cx="96578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F64683EC-2949-DA84-1EBD-6743D61AA9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58086" y="3874345"/>
              <a:ext cx="0" cy="2176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CE137A06-20E7-1AD9-96DE-BC031D24DD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06302" y="3677514"/>
              <a:ext cx="0" cy="41447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FED0AD6B-178F-21DC-D10C-8CF5C92888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78021" y="3868919"/>
              <a:ext cx="0" cy="2230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3E8BF21B-23C1-7804-7A4A-26000243CE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56179" y="4000246"/>
              <a:ext cx="0" cy="917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>
              <a:extLst>
                <a:ext uri="{FF2B5EF4-FFF2-40B4-BE49-F238E27FC236}">
                  <a16:creationId xmlns:a16="http://schemas.microsoft.com/office/drawing/2014/main" id="{2462AAFE-B538-BD88-1B79-22B8AE3CB7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14593" y="3802598"/>
              <a:ext cx="610588" cy="3854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0" name="TextBox 229">
            <a:extLst>
              <a:ext uri="{FF2B5EF4-FFF2-40B4-BE49-F238E27FC236}">
                <a16:creationId xmlns:a16="http://schemas.microsoft.com/office/drawing/2014/main" id="{B4352226-2BA5-4239-19DD-0285E21BF562}"/>
              </a:ext>
            </a:extLst>
          </p:cNvPr>
          <p:cNvSpPr txBox="1"/>
          <p:nvPr/>
        </p:nvSpPr>
        <p:spPr>
          <a:xfrm>
            <a:off x="11606253" y="404257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Time</a:t>
            </a:r>
          </a:p>
        </p:txBody>
      </p: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488E6AC6-3F97-DA65-C0DB-078BCE68D884}"/>
              </a:ext>
            </a:extLst>
          </p:cNvPr>
          <p:cNvGrpSpPr/>
          <p:nvPr/>
        </p:nvGrpSpPr>
        <p:grpSpPr>
          <a:xfrm>
            <a:off x="6225141" y="2528589"/>
            <a:ext cx="681336" cy="232576"/>
            <a:chOff x="1896218" y="1751618"/>
            <a:chExt cx="1435616" cy="490052"/>
          </a:xfrm>
        </p:grpSpPr>
        <p:sp>
          <p:nvSpPr>
            <p:cNvPr id="234" name="1">
              <a:extLst>
                <a:ext uri="{FF2B5EF4-FFF2-40B4-BE49-F238E27FC236}">
                  <a16:creationId xmlns:a16="http://schemas.microsoft.com/office/drawing/2014/main" id="{8B73EABD-6DBA-0A29-D09E-44F4CE6C7863}"/>
                </a:ext>
              </a:extLst>
            </p:cNvPr>
            <p:cNvSpPr/>
            <p:nvPr/>
          </p:nvSpPr>
          <p:spPr>
            <a:xfrm>
              <a:off x="1896218" y="1751618"/>
              <a:ext cx="479287" cy="490052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5" name="2">
              <a:extLst>
                <a:ext uri="{FF2B5EF4-FFF2-40B4-BE49-F238E27FC236}">
                  <a16:creationId xmlns:a16="http://schemas.microsoft.com/office/drawing/2014/main" id="{CDEA1487-3B4D-44DE-3847-E2FF0E35DF64}"/>
                </a:ext>
              </a:extLst>
            </p:cNvPr>
            <p:cNvSpPr/>
            <p:nvPr/>
          </p:nvSpPr>
          <p:spPr>
            <a:xfrm>
              <a:off x="2375505" y="1751618"/>
              <a:ext cx="479287" cy="490052"/>
            </a:xfrm>
            <a:prstGeom prst="ellipse">
              <a:avLst/>
            </a:prstGeom>
            <a:solidFill>
              <a:schemeClr val="tx1"/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6" name="3">
              <a:extLst>
                <a:ext uri="{FF2B5EF4-FFF2-40B4-BE49-F238E27FC236}">
                  <a16:creationId xmlns:a16="http://schemas.microsoft.com/office/drawing/2014/main" id="{FAD8B060-65D0-128A-E30F-428040DDFC6A}"/>
                </a:ext>
              </a:extLst>
            </p:cNvPr>
            <p:cNvSpPr/>
            <p:nvPr/>
          </p:nvSpPr>
          <p:spPr>
            <a:xfrm>
              <a:off x="2852547" y="1751618"/>
              <a:ext cx="479287" cy="490052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5B61ED88-C220-6508-6E2E-7E6DB6D6B7CD}"/>
              </a:ext>
            </a:extLst>
          </p:cNvPr>
          <p:cNvGrpSpPr/>
          <p:nvPr/>
        </p:nvGrpSpPr>
        <p:grpSpPr>
          <a:xfrm>
            <a:off x="9326867" y="2528589"/>
            <a:ext cx="681336" cy="232576"/>
            <a:chOff x="1896218" y="1751618"/>
            <a:chExt cx="1435616" cy="490052"/>
          </a:xfrm>
        </p:grpSpPr>
        <p:sp>
          <p:nvSpPr>
            <p:cNvPr id="238" name="1">
              <a:extLst>
                <a:ext uri="{FF2B5EF4-FFF2-40B4-BE49-F238E27FC236}">
                  <a16:creationId xmlns:a16="http://schemas.microsoft.com/office/drawing/2014/main" id="{58526AA8-9966-CDCD-C793-B29C36AC182F}"/>
                </a:ext>
              </a:extLst>
            </p:cNvPr>
            <p:cNvSpPr/>
            <p:nvPr/>
          </p:nvSpPr>
          <p:spPr>
            <a:xfrm>
              <a:off x="1896218" y="1751618"/>
              <a:ext cx="479287" cy="490052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9" name="2">
              <a:extLst>
                <a:ext uri="{FF2B5EF4-FFF2-40B4-BE49-F238E27FC236}">
                  <a16:creationId xmlns:a16="http://schemas.microsoft.com/office/drawing/2014/main" id="{182D23AF-3DF7-1B75-7AC2-432590B0CD7C}"/>
                </a:ext>
              </a:extLst>
            </p:cNvPr>
            <p:cNvSpPr/>
            <p:nvPr/>
          </p:nvSpPr>
          <p:spPr>
            <a:xfrm>
              <a:off x="2375505" y="1751618"/>
              <a:ext cx="479287" cy="490052"/>
            </a:xfrm>
            <a:prstGeom prst="ellipse">
              <a:avLst/>
            </a:prstGeom>
            <a:solidFill>
              <a:schemeClr val="tx1"/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40" name="3">
              <a:extLst>
                <a:ext uri="{FF2B5EF4-FFF2-40B4-BE49-F238E27FC236}">
                  <a16:creationId xmlns:a16="http://schemas.microsoft.com/office/drawing/2014/main" id="{B446ED4E-8F28-6FE7-4729-86FF107600C9}"/>
                </a:ext>
              </a:extLst>
            </p:cNvPr>
            <p:cNvSpPr/>
            <p:nvPr/>
          </p:nvSpPr>
          <p:spPr>
            <a:xfrm>
              <a:off x="2852547" y="1751618"/>
              <a:ext cx="479287" cy="490052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38078">
                <a:defRPr/>
              </a:pPr>
              <a:endParaRPr lang="sv-SE" sz="83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241" name="TextBox 240">
            <a:extLst>
              <a:ext uri="{FF2B5EF4-FFF2-40B4-BE49-F238E27FC236}">
                <a16:creationId xmlns:a16="http://schemas.microsoft.com/office/drawing/2014/main" id="{D8392EE9-692D-B54E-2C51-68E0FBD56F8E}"/>
              </a:ext>
            </a:extLst>
          </p:cNvPr>
          <p:cNvSpPr txBox="1"/>
          <p:nvPr/>
        </p:nvSpPr>
        <p:spPr>
          <a:xfrm>
            <a:off x="1355843" y="240351"/>
            <a:ext cx="911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FBA</a:t>
            </a:r>
            <a:endParaRPr lang="en-GB" sz="2000" dirty="0"/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A5BF94DC-5B05-FD63-8EA4-132C1ED5BA96}"/>
              </a:ext>
            </a:extLst>
          </p:cNvPr>
          <p:cNvSpPr txBox="1"/>
          <p:nvPr/>
        </p:nvSpPr>
        <p:spPr>
          <a:xfrm>
            <a:off x="3616833" y="240351"/>
            <a:ext cx="1032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MFA</a:t>
            </a:r>
            <a:endParaRPr lang="en-GB" sz="2000" dirty="0"/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3FA2C623-31C0-9DF3-AED2-9DFBF3DB69DC}"/>
              </a:ext>
            </a:extLst>
          </p:cNvPr>
          <p:cNvSpPr txBox="1"/>
          <p:nvPr/>
        </p:nvSpPr>
        <p:spPr>
          <a:xfrm>
            <a:off x="5667894" y="240351"/>
            <a:ext cx="1731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aseline="30000" dirty="0"/>
              <a:t>13</a:t>
            </a:r>
            <a:r>
              <a:rPr lang="en-GB" sz="3600" dirty="0"/>
              <a:t>C-MFA</a:t>
            </a:r>
            <a:endParaRPr lang="en-GB" sz="2000" dirty="0"/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3E5F3941-7100-3139-BC0F-384C86A1DEF5}"/>
              </a:ext>
            </a:extLst>
          </p:cNvPr>
          <p:cNvSpPr txBox="1"/>
          <p:nvPr/>
        </p:nvSpPr>
        <p:spPr>
          <a:xfrm>
            <a:off x="8378342" y="240351"/>
            <a:ext cx="2683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aseline="30000" dirty="0"/>
              <a:t>13</a:t>
            </a:r>
            <a:r>
              <a:rPr lang="en-GB" sz="3600" dirty="0"/>
              <a:t>C-INST MFA</a:t>
            </a:r>
            <a:endParaRPr lang="en-GB" sz="2000" dirty="0"/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85E03EE6-B738-7447-898C-7E87DAC835A7}"/>
              </a:ext>
            </a:extLst>
          </p:cNvPr>
          <p:cNvSpPr txBox="1"/>
          <p:nvPr/>
        </p:nvSpPr>
        <p:spPr>
          <a:xfrm>
            <a:off x="944833" y="827153"/>
            <a:ext cx="1733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Flux balance</a:t>
            </a:r>
          </a:p>
          <a:p>
            <a:pPr algn="ctr"/>
            <a:r>
              <a:rPr lang="en-GB" sz="2400" dirty="0"/>
              <a:t>analysis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BCDD11BB-874D-3B8D-7476-EB76609F1957}"/>
              </a:ext>
            </a:extLst>
          </p:cNvPr>
          <p:cNvSpPr txBox="1"/>
          <p:nvPr/>
        </p:nvSpPr>
        <p:spPr>
          <a:xfrm>
            <a:off x="3113682" y="827153"/>
            <a:ext cx="2038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Metabolic flux </a:t>
            </a:r>
          </a:p>
          <a:p>
            <a:pPr algn="ctr"/>
            <a:r>
              <a:rPr lang="en-GB" sz="2400" dirty="0"/>
              <a:t>analysis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3F18682D-8ED2-BB54-0DDD-8E6F7CE1E3AA}"/>
              </a:ext>
            </a:extLst>
          </p:cNvPr>
          <p:cNvSpPr txBox="1"/>
          <p:nvPr/>
        </p:nvSpPr>
        <p:spPr>
          <a:xfrm>
            <a:off x="7966979" y="751485"/>
            <a:ext cx="3506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Isotopically Nonstationary </a:t>
            </a:r>
          </a:p>
          <a:p>
            <a:pPr algn="ctr"/>
            <a:r>
              <a:rPr lang="en-GB" sz="2400" dirty="0"/>
              <a:t>Metabolic flux analysis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212BD750-F452-01B3-6C9D-08D13AD13BF4}"/>
              </a:ext>
            </a:extLst>
          </p:cNvPr>
          <p:cNvSpPr txBox="1"/>
          <p:nvPr/>
        </p:nvSpPr>
        <p:spPr>
          <a:xfrm>
            <a:off x="678907" y="6029194"/>
            <a:ext cx="21453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Large scale models</a:t>
            </a:r>
          </a:p>
          <a:p>
            <a:pPr algn="ctr"/>
            <a:r>
              <a:rPr lang="en-GB" sz="2000" dirty="0"/>
              <a:t>(genome-scale)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3E548875-38FF-19E9-3CB4-1DC88B02D995}"/>
              </a:ext>
            </a:extLst>
          </p:cNvPr>
          <p:cNvSpPr txBox="1"/>
          <p:nvPr/>
        </p:nvSpPr>
        <p:spPr>
          <a:xfrm>
            <a:off x="3001112" y="6029193"/>
            <a:ext cx="2147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Small scale models</a:t>
            </a:r>
          </a:p>
          <a:p>
            <a:pPr algn="ctr"/>
            <a:r>
              <a:rPr lang="en-GB" sz="2000" dirty="0"/>
              <a:t>(Core metabolism)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134DB7FB-1188-713F-B796-B081038167E0}"/>
              </a:ext>
            </a:extLst>
          </p:cNvPr>
          <p:cNvSpPr txBox="1"/>
          <p:nvPr/>
        </p:nvSpPr>
        <p:spPr>
          <a:xfrm>
            <a:off x="7010613" y="6029192"/>
            <a:ext cx="2463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Medium scale models</a:t>
            </a:r>
          </a:p>
          <a:p>
            <a:pPr algn="ctr"/>
            <a:r>
              <a:rPr lang="en-GB" sz="2000" dirty="0"/>
              <a:t>(Metabolomics)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BC8214F-4651-4B7E-0206-9C733509277B}"/>
              </a:ext>
            </a:extLst>
          </p:cNvPr>
          <p:cNvSpPr txBox="1"/>
          <p:nvPr/>
        </p:nvSpPr>
        <p:spPr>
          <a:xfrm>
            <a:off x="6093534" y="2028099"/>
            <a:ext cx="1942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Isotopic labelling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5A43E574-20F8-6C71-91B9-D9DBFAC98642}"/>
              </a:ext>
            </a:extLst>
          </p:cNvPr>
          <p:cNvSpPr txBox="1"/>
          <p:nvPr/>
        </p:nvSpPr>
        <p:spPr>
          <a:xfrm>
            <a:off x="2482009" y="5244566"/>
            <a:ext cx="2800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Stoichiometric constraint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67D507-6305-A243-23AA-49359536BC50}"/>
                  </a:ext>
                </a:extLst>
              </p:cNvPr>
              <p:cNvSpPr txBox="1"/>
              <p:nvPr/>
            </p:nvSpPr>
            <p:spPr>
              <a:xfrm>
                <a:off x="4524682" y="2550954"/>
                <a:ext cx="910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GB" dirty="0"/>
                  <a:t> 1 2 3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67D507-6305-A243-23AA-49359536B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682" y="2550954"/>
                <a:ext cx="910570" cy="369332"/>
              </a:xfrm>
              <a:prstGeom prst="rect">
                <a:avLst/>
              </a:prstGeom>
              <a:blipFill>
                <a:blip r:embed="rId6"/>
                <a:stretch>
                  <a:fillRect t="-8197" r="-466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D5555DFB-627A-B1B4-2E11-43E8265D5C6A}"/>
              </a:ext>
            </a:extLst>
          </p:cNvPr>
          <p:cNvGrpSpPr/>
          <p:nvPr/>
        </p:nvGrpSpPr>
        <p:grpSpPr>
          <a:xfrm>
            <a:off x="4626913" y="2225080"/>
            <a:ext cx="861238" cy="411851"/>
            <a:chOff x="2290619" y="16495"/>
            <a:chExt cx="861238" cy="41185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1E4273A-E117-357D-8D6D-C6FE2ABD42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6718" y="16495"/>
              <a:ext cx="0" cy="41185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3026D3E-8EB5-5CE3-2F06-E0DE4AD07E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73509" y="16495"/>
              <a:ext cx="0" cy="41185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FA6BE41-6809-35F6-E544-33A31D9123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5228" y="16495"/>
              <a:ext cx="0" cy="41185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625A21A-0CDD-989A-CE46-1BF404B5B5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3543" y="111819"/>
              <a:ext cx="0" cy="127741"/>
            </a:xfrm>
            <a:prstGeom prst="line">
              <a:avLst/>
            </a:prstGeom>
            <a:ln w="38100">
              <a:solidFill>
                <a:srgbClr val="385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E684093-A2F9-4BBF-FC97-5ACE247EEF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73509" y="225366"/>
              <a:ext cx="0" cy="139834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E79C999-1C1D-D310-E887-21F2FAADA5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5228" y="16495"/>
              <a:ext cx="0" cy="2230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BC47171-3859-0E2A-89A9-EE481E4362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0619" y="249486"/>
              <a:ext cx="86123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9676CDA-ECE7-61CC-7E98-34147E0885A4}"/>
              </a:ext>
            </a:extLst>
          </p:cNvPr>
          <p:cNvSpPr txBox="1"/>
          <p:nvPr/>
        </p:nvSpPr>
        <p:spPr>
          <a:xfrm>
            <a:off x="4240166" y="1574920"/>
            <a:ext cx="1713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Uptake/ Release</a:t>
            </a:r>
          </a:p>
          <a:p>
            <a:pPr algn="ctr"/>
            <a:r>
              <a:rPr lang="en-GB" dirty="0"/>
              <a:t>Fluxes</a:t>
            </a:r>
          </a:p>
        </p:txBody>
      </p:sp>
    </p:spTree>
    <p:extLst>
      <p:ext uri="{BB962C8B-B14F-4D97-AF65-F5344CB8AC3E}">
        <p14:creationId xmlns:p14="http://schemas.microsoft.com/office/powerpoint/2010/main" val="240319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6" grpId="0" animBg="1"/>
      <p:bldP spid="87" grpId="0"/>
      <p:bldP spid="88" grpId="0"/>
      <p:bldP spid="89" grpId="0"/>
      <p:bldP spid="97" grpId="0"/>
      <p:bldP spid="154" grpId="0"/>
      <p:bldP spid="155" grpId="0"/>
      <p:bldP spid="172" grpId="0"/>
      <p:bldP spid="175" grpId="0"/>
      <p:bldP spid="230" grpId="0"/>
      <p:bldP spid="241" grpId="0"/>
      <p:bldP spid="242" grpId="0"/>
      <p:bldP spid="243" grpId="0"/>
      <p:bldP spid="244" grpId="0"/>
      <p:bldP spid="245" grpId="0"/>
      <p:bldP spid="246" grpId="0"/>
      <p:bldP spid="247" grpId="0"/>
      <p:bldP spid="248" grpId="0"/>
      <p:bldP spid="249" grpId="0"/>
      <p:bldP spid="250" grpId="0"/>
      <p:bldP spid="251" grpId="0"/>
      <p:bldP spid="262" grpId="0"/>
      <p:bldP spid="262" grpId="1"/>
      <p:bldP spid="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2910573-8B2F-4322-1C22-BF559AE2BC58}"/>
              </a:ext>
            </a:extLst>
          </p:cNvPr>
          <p:cNvSpPr txBox="1"/>
          <p:nvPr/>
        </p:nvSpPr>
        <p:spPr>
          <a:xfrm>
            <a:off x="8905856" y="6400026"/>
            <a:ext cx="3214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Wiechert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W., 2001,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Metab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. Eng. 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0F243D0-99A5-D8D5-05F6-56D85C9E6489}"/>
              </a:ext>
            </a:extLst>
          </p:cNvPr>
          <p:cNvGrpSpPr/>
          <p:nvPr/>
        </p:nvGrpSpPr>
        <p:grpSpPr>
          <a:xfrm>
            <a:off x="1276151" y="1077686"/>
            <a:ext cx="1601256" cy="3959080"/>
            <a:chOff x="5197653" y="3429000"/>
            <a:chExt cx="1601256" cy="395908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57EF66B-D79B-9143-68C8-B94CA6069E10}"/>
                </a:ext>
              </a:extLst>
            </p:cNvPr>
            <p:cNvCxnSpPr>
              <a:cxnSpLocks/>
            </p:cNvCxnSpPr>
            <p:nvPr/>
          </p:nvCxnSpPr>
          <p:spPr>
            <a:xfrm>
              <a:off x="5988816" y="3429000"/>
              <a:ext cx="0" cy="57426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022D3F0-369C-D6D1-F9D1-8F00B17097F1}"/>
                </a:ext>
              </a:extLst>
            </p:cNvPr>
            <p:cNvSpPr/>
            <p:nvPr/>
          </p:nvSpPr>
          <p:spPr>
            <a:xfrm>
              <a:off x="5883309" y="4081493"/>
              <a:ext cx="211015" cy="2110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CE8E8B5-A70B-DD54-0D5F-A4DE51ACD19B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6384024" y="4225184"/>
              <a:ext cx="0" cy="57426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6579FFD-17D8-4E86-3F7F-9FCB6BD95271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5583837" y="4225184"/>
              <a:ext cx="0" cy="57426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1599F4D-0151-6A0E-945A-327137AE2ED9}"/>
                </a:ext>
              </a:extLst>
            </p:cNvPr>
            <p:cNvCxnSpPr>
              <a:cxnSpLocks/>
            </p:cNvCxnSpPr>
            <p:nvPr/>
          </p:nvCxnSpPr>
          <p:spPr>
            <a:xfrm>
              <a:off x="6693401" y="5109382"/>
              <a:ext cx="0" cy="57426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5C6B296-6C54-4141-31A6-79A88141173E}"/>
                </a:ext>
              </a:extLst>
            </p:cNvPr>
            <p:cNvCxnSpPr>
              <a:cxnSpLocks/>
            </p:cNvCxnSpPr>
            <p:nvPr/>
          </p:nvCxnSpPr>
          <p:spPr>
            <a:xfrm>
              <a:off x="5303160" y="5109382"/>
              <a:ext cx="0" cy="57426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E448903-B6FC-2783-339F-39B74CFD2341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5583834" y="6036688"/>
              <a:ext cx="0" cy="57426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9A2F0CC-2A98-2949-FF1F-7C24DFEE7775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6384022" y="6036688"/>
              <a:ext cx="0" cy="57426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25C3568-FFDD-FA37-350D-22F5C86C602D}"/>
                </a:ext>
              </a:extLst>
            </p:cNvPr>
            <p:cNvCxnSpPr>
              <a:cxnSpLocks/>
            </p:cNvCxnSpPr>
            <p:nvPr/>
          </p:nvCxnSpPr>
          <p:spPr>
            <a:xfrm>
              <a:off x="5978769" y="6813820"/>
              <a:ext cx="0" cy="57426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D552BAF-B524-2003-2C0D-E6366A23DBE3}"/>
                </a:ext>
              </a:extLst>
            </p:cNvPr>
            <p:cNvSpPr/>
            <p:nvPr/>
          </p:nvSpPr>
          <p:spPr>
            <a:xfrm>
              <a:off x="5883309" y="6493196"/>
              <a:ext cx="211015" cy="2110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C618A4F-DD86-E1D9-78D1-EA894D1643A3}"/>
                </a:ext>
              </a:extLst>
            </p:cNvPr>
            <p:cNvSpPr/>
            <p:nvPr/>
          </p:nvSpPr>
          <p:spPr>
            <a:xfrm>
              <a:off x="6587894" y="4788984"/>
              <a:ext cx="211015" cy="2110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06423A4-0B36-97C5-05CD-AF41D5BC5B28}"/>
                </a:ext>
              </a:extLst>
            </p:cNvPr>
            <p:cNvSpPr/>
            <p:nvPr/>
          </p:nvSpPr>
          <p:spPr>
            <a:xfrm>
              <a:off x="5197653" y="4788984"/>
              <a:ext cx="211015" cy="2110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51CAF6B-D3FF-FFD6-CA4A-FAE78BF0F095}"/>
                </a:ext>
              </a:extLst>
            </p:cNvPr>
            <p:cNvSpPr/>
            <p:nvPr/>
          </p:nvSpPr>
          <p:spPr>
            <a:xfrm>
              <a:off x="6587894" y="5765343"/>
              <a:ext cx="211015" cy="2110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5E58443-8CEB-B3FB-CF0F-A6A9B94939AB}"/>
                </a:ext>
              </a:extLst>
            </p:cNvPr>
            <p:cNvSpPr/>
            <p:nvPr/>
          </p:nvSpPr>
          <p:spPr>
            <a:xfrm>
              <a:off x="5197653" y="5765343"/>
              <a:ext cx="211015" cy="2110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2C3CFB8-4FF3-D9D3-2111-824B0B33618F}"/>
              </a:ext>
            </a:extLst>
          </p:cNvPr>
          <p:cNvGrpSpPr/>
          <p:nvPr/>
        </p:nvGrpSpPr>
        <p:grpSpPr>
          <a:xfrm>
            <a:off x="4034321" y="1077686"/>
            <a:ext cx="1601256" cy="3959080"/>
            <a:chOff x="7258476" y="3440728"/>
            <a:chExt cx="1601256" cy="3959080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80F8DB4-6C9B-7385-16DC-C78DB8ED7D22}"/>
                </a:ext>
              </a:extLst>
            </p:cNvPr>
            <p:cNvCxnSpPr>
              <a:cxnSpLocks/>
            </p:cNvCxnSpPr>
            <p:nvPr/>
          </p:nvCxnSpPr>
          <p:spPr>
            <a:xfrm>
              <a:off x="8049639" y="3440728"/>
              <a:ext cx="0" cy="107097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7651905-66BD-57D0-2DB6-4C6F5D617379}"/>
                </a:ext>
              </a:extLst>
            </p:cNvPr>
            <p:cNvSpPr/>
            <p:nvPr/>
          </p:nvSpPr>
          <p:spPr>
            <a:xfrm>
              <a:off x="7944132" y="4589938"/>
              <a:ext cx="211015" cy="2110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AE9C8F3-5EEA-C37D-C521-F7AA19A7E7C8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8444845" y="4733629"/>
              <a:ext cx="0" cy="57426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63F5AE9-05BC-784B-6288-3F521E747EDA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7644658" y="4738816"/>
              <a:ext cx="0" cy="57426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E927D6A-840E-C990-D0F8-08A2C88F09B1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7644657" y="5554367"/>
              <a:ext cx="0" cy="57426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EB3EAA8-9E3E-0BC0-F83E-BE3414DCB3FF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444848" y="5554368"/>
              <a:ext cx="0" cy="57426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6DE4AD4-E304-2220-5DE6-1EB9EE6D4B19}"/>
                </a:ext>
              </a:extLst>
            </p:cNvPr>
            <p:cNvCxnSpPr>
              <a:cxnSpLocks/>
            </p:cNvCxnSpPr>
            <p:nvPr/>
          </p:nvCxnSpPr>
          <p:spPr>
            <a:xfrm>
              <a:off x="8049640" y="6331502"/>
              <a:ext cx="0" cy="106830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DEB0FD9-9EF9-A3A7-D53A-9309878C259C}"/>
                </a:ext>
              </a:extLst>
            </p:cNvPr>
            <p:cNvSpPr/>
            <p:nvPr/>
          </p:nvSpPr>
          <p:spPr>
            <a:xfrm>
              <a:off x="7944133" y="6010878"/>
              <a:ext cx="211015" cy="2110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98B8D1C-AACB-1386-3627-DA84830DEFC4}"/>
                </a:ext>
              </a:extLst>
            </p:cNvPr>
            <p:cNvSpPr/>
            <p:nvPr/>
          </p:nvSpPr>
          <p:spPr>
            <a:xfrm>
              <a:off x="8648717" y="5297429"/>
              <a:ext cx="211015" cy="2110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AE74E7B-75F5-45DE-6843-23078BEE63EF}"/>
                </a:ext>
              </a:extLst>
            </p:cNvPr>
            <p:cNvSpPr/>
            <p:nvPr/>
          </p:nvSpPr>
          <p:spPr>
            <a:xfrm>
              <a:off x="7258476" y="5297429"/>
              <a:ext cx="211015" cy="2110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CC0CE2C-650E-3414-414C-0196913EAC60}"/>
              </a:ext>
            </a:extLst>
          </p:cNvPr>
          <p:cNvGrpSpPr/>
          <p:nvPr/>
        </p:nvGrpSpPr>
        <p:grpSpPr>
          <a:xfrm>
            <a:off x="6927339" y="1077686"/>
            <a:ext cx="345215" cy="3959080"/>
            <a:chOff x="9655772" y="3430679"/>
            <a:chExt cx="345215" cy="3959080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6B5C4AA-22B5-C028-8B5A-493FBB915B80}"/>
                </a:ext>
              </a:extLst>
            </p:cNvPr>
            <p:cNvCxnSpPr>
              <a:cxnSpLocks/>
            </p:cNvCxnSpPr>
            <p:nvPr/>
          </p:nvCxnSpPr>
          <p:spPr>
            <a:xfrm>
              <a:off x="9818915" y="3430679"/>
              <a:ext cx="0" cy="57426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F66EF59-29B0-CEDF-B3C1-0EB447F98826}"/>
                </a:ext>
              </a:extLst>
            </p:cNvPr>
            <p:cNvSpPr/>
            <p:nvPr/>
          </p:nvSpPr>
          <p:spPr>
            <a:xfrm>
              <a:off x="9713408" y="4083172"/>
              <a:ext cx="211015" cy="2110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CC6D41D-283C-5320-439F-4AE377864F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00987" y="4421275"/>
              <a:ext cx="0" cy="197875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E8546012-3A93-5426-238A-35D7C7400435}"/>
                </a:ext>
              </a:extLst>
            </p:cNvPr>
            <p:cNvCxnSpPr>
              <a:cxnSpLocks/>
            </p:cNvCxnSpPr>
            <p:nvPr/>
          </p:nvCxnSpPr>
          <p:spPr>
            <a:xfrm>
              <a:off x="9655772" y="4421275"/>
              <a:ext cx="0" cy="197875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98B5F15-23C4-4A70-C2C8-3FF76C9B05F2}"/>
                </a:ext>
              </a:extLst>
            </p:cNvPr>
            <p:cNvCxnSpPr>
              <a:cxnSpLocks/>
            </p:cNvCxnSpPr>
            <p:nvPr/>
          </p:nvCxnSpPr>
          <p:spPr>
            <a:xfrm>
              <a:off x="9808868" y="6815499"/>
              <a:ext cx="0" cy="57426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344D59D-F38D-52EB-B083-3A6E8204D974}"/>
                </a:ext>
              </a:extLst>
            </p:cNvPr>
            <p:cNvSpPr/>
            <p:nvPr/>
          </p:nvSpPr>
          <p:spPr>
            <a:xfrm>
              <a:off x="9713408" y="6494875"/>
              <a:ext cx="211015" cy="2110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FB6FBF2-079C-5DB8-C608-07114D1D6ACD}"/>
              </a:ext>
            </a:extLst>
          </p:cNvPr>
          <p:cNvGrpSpPr/>
          <p:nvPr/>
        </p:nvGrpSpPr>
        <p:grpSpPr>
          <a:xfrm>
            <a:off x="9096734" y="1077686"/>
            <a:ext cx="1601256" cy="3959080"/>
            <a:chOff x="10444582" y="3440728"/>
            <a:chExt cx="1601256" cy="3959080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97AE8FC6-CDC5-8414-1501-2C8698BC92A6}"/>
                </a:ext>
              </a:extLst>
            </p:cNvPr>
            <p:cNvCxnSpPr>
              <a:cxnSpLocks/>
            </p:cNvCxnSpPr>
            <p:nvPr/>
          </p:nvCxnSpPr>
          <p:spPr>
            <a:xfrm>
              <a:off x="11940330" y="3440728"/>
              <a:ext cx="0" cy="114921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A5A5A5F-0934-DC56-5452-1991E4071C3E}"/>
                </a:ext>
              </a:extLst>
            </p:cNvPr>
            <p:cNvCxnSpPr>
              <a:cxnSpLocks/>
            </p:cNvCxnSpPr>
            <p:nvPr/>
          </p:nvCxnSpPr>
          <p:spPr>
            <a:xfrm>
              <a:off x="10771833" y="4794011"/>
              <a:ext cx="97129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16110054-D683-A8E7-612B-3C64CCE5A217}"/>
                </a:ext>
              </a:extLst>
            </p:cNvPr>
            <p:cNvCxnSpPr>
              <a:cxnSpLocks/>
            </p:cNvCxnSpPr>
            <p:nvPr/>
          </p:nvCxnSpPr>
          <p:spPr>
            <a:xfrm>
              <a:off x="11940330" y="5000722"/>
              <a:ext cx="0" cy="76534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7273E8E-A2AF-E1D8-E788-582B7D850F02}"/>
                </a:ext>
              </a:extLst>
            </p:cNvPr>
            <p:cNvCxnSpPr>
              <a:cxnSpLocks/>
            </p:cNvCxnSpPr>
            <p:nvPr/>
          </p:nvCxnSpPr>
          <p:spPr>
            <a:xfrm>
              <a:off x="10550089" y="5000722"/>
              <a:ext cx="0" cy="765344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96D70A70-2FDC-BE91-BF54-90E38ABD82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71833" y="5987254"/>
              <a:ext cx="97129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23F075D7-3C08-7D5A-913F-90DF03EA50D7}"/>
                </a:ext>
              </a:extLst>
            </p:cNvPr>
            <p:cNvCxnSpPr>
              <a:cxnSpLocks/>
            </p:cNvCxnSpPr>
            <p:nvPr/>
          </p:nvCxnSpPr>
          <p:spPr>
            <a:xfrm>
              <a:off x="11940330" y="6331502"/>
              <a:ext cx="0" cy="106830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7CDE161-1EBC-0D94-23C0-144869CFA83E}"/>
                </a:ext>
              </a:extLst>
            </p:cNvPr>
            <p:cNvSpPr/>
            <p:nvPr/>
          </p:nvSpPr>
          <p:spPr>
            <a:xfrm>
              <a:off x="11834823" y="4700232"/>
              <a:ext cx="211015" cy="2110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299B9E5-1450-2918-4DEE-D595326F301F}"/>
                </a:ext>
              </a:extLst>
            </p:cNvPr>
            <p:cNvSpPr/>
            <p:nvPr/>
          </p:nvSpPr>
          <p:spPr>
            <a:xfrm>
              <a:off x="10444582" y="4700232"/>
              <a:ext cx="211015" cy="2110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103A49B-EE56-54FB-5C52-A94804AF8164}"/>
                </a:ext>
              </a:extLst>
            </p:cNvPr>
            <p:cNvSpPr/>
            <p:nvPr/>
          </p:nvSpPr>
          <p:spPr>
            <a:xfrm>
              <a:off x="11834823" y="5877551"/>
              <a:ext cx="211015" cy="2110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4514C45-F5FE-91D0-7901-96799DA0818A}"/>
                </a:ext>
              </a:extLst>
            </p:cNvPr>
            <p:cNvSpPr/>
            <p:nvPr/>
          </p:nvSpPr>
          <p:spPr>
            <a:xfrm>
              <a:off x="10444582" y="5877551"/>
              <a:ext cx="211015" cy="2110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5F5B8DA-EA08-05C0-F8D3-8D35C869E913}"/>
                </a:ext>
              </a:extLst>
            </p:cNvPr>
            <p:cNvSpPr/>
            <p:nvPr/>
          </p:nvSpPr>
          <p:spPr>
            <a:xfrm>
              <a:off x="11151972" y="5071935"/>
              <a:ext cx="211015" cy="21101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3DF17F4-BDD6-43FD-A6D1-F28B19DA0AC1}"/>
                </a:ext>
              </a:extLst>
            </p:cNvPr>
            <p:cNvSpPr/>
            <p:nvPr/>
          </p:nvSpPr>
          <p:spPr>
            <a:xfrm>
              <a:off x="11151972" y="5558381"/>
              <a:ext cx="211015" cy="21101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9EF18156-3065-18B7-0343-5B51B9ED4EF3}"/>
                </a:ext>
              </a:extLst>
            </p:cNvPr>
            <p:cNvGrpSpPr/>
            <p:nvPr/>
          </p:nvGrpSpPr>
          <p:grpSpPr>
            <a:xfrm>
              <a:off x="10578331" y="5115319"/>
              <a:ext cx="1031915" cy="607299"/>
              <a:chOff x="10578331" y="5154930"/>
              <a:chExt cx="1031915" cy="539432"/>
            </a:xfrm>
          </p:grpSpPr>
          <p:sp>
            <p:nvSpPr>
              <p:cNvPr id="85" name="Chord 84">
                <a:extLst>
                  <a:ext uri="{FF2B5EF4-FFF2-40B4-BE49-F238E27FC236}">
                    <a16:creationId xmlns:a16="http://schemas.microsoft.com/office/drawing/2014/main" id="{B7E3E1A8-77F5-A34C-55A8-5DA9CA674553}"/>
                  </a:ext>
                </a:extLst>
              </p:cNvPr>
              <p:cNvSpPr/>
              <p:nvPr/>
            </p:nvSpPr>
            <p:spPr>
              <a:xfrm>
                <a:off x="10578331" y="5206783"/>
                <a:ext cx="1031915" cy="419055"/>
              </a:xfrm>
              <a:prstGeom prst="chord">
                <a:avLst>
                  <a:gd name="adj1" fmla="val 5747763"/>
                  <a:gd name="adj2" fmla="val 15756077"/>
                </a:avLst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5E752841-CB71-D53F-B164-E18F065764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67118" y="5154930"/>
                <a:ext cx="0" cy="539432"/>
              </a:xfrm>
              <a:prstGeom prst="straightConnector1">
                <a:avLst/>
              </a:prstGeom>
              <a:ln w="76200"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D582958B-8376-D8DD-D206-74B9B613A6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81721" y="5175885"/>
                <a:ext cx="145384" cy="2430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1BF30706-FAB2-A622-2ADB-803B6456FC93}"/>
                </a:ext>
              </a:extLst>
            </p:cNvPr>
            <p:cNvGrpSpPr/>
            <p:nvPr/>
          </p:nvGrpSpPr>
          <p:grpSpPr>
            <a:xfrm rot="10800000">
              <a:off x="10896532" y="5058648"/>
              <a:ext cx="1031915" cy="596105"/>
              <a:chOff x="10578331" y="5154930"/>
              <a:chExt cx="1031915" cy="539432"/>
            </a:xfrm>
          </p:grpSpPr>
          <p:sp>
            <p:nvSpPr>
              <p:cNvPr id="96" name="Chord 95">
                <a:extLst>
                  <a:ext uri="{FF2B5EF4-FFF2-40B4-BE49-F238E27FC236}">
                    <a16:creationId xmlns:a16="http://schemas.microsoft.com/office/drawing/2014/main" id="{A97AD17D-AE02-8942-40F9-916FB2F3C490}"/>
                  </a:ext>
                </a:extLst>
              </p:cNvPr>
              <p:cNvSpPr/>
              <p:nvPr/>
            </p:nvSpPr>
            <p:spPr>
              <a:xfrm>
                <a:off x="10578331" y="5206783"/>
                <a:ext cx="1031915" cy="419055"/>
              </a:xfrm>
              <a:prstGeom prst="chord">
                <a:avLst>
                  <a:gd name="adj1" fmla="val 5747763"/>
                  <a:gd name="adj2" fmla="val 15756077"/>
                </a:avLst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18FF5543-33B7-5AF6-2848-9D76502D34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67118" y="5154930"/>
                <a:ext cx="0" cy="539432"/>
              </a:xfrm>
              <a:prstGeom prst="straightConnector1">
                <a:avLst/>
              </a:prstGeom>
              <a:ln w="76200"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E355C003-4DEC-06A6-A256-FD14E1D692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81721" y="5175885"/>
                <a:ext cx="145384" cy="2430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E80EE8CE-6BE9-B7DB-B78D-7F15952B0A7D}"/>
              </a:ext>
            </a:extLst>
          </p:cNvPr>
          <p:cNvSpPr txBox="1"/>
          <p:nvPr/>
        </p:nvSpPr>
        <p:spPr>
          <a:xfrm>
            <a:off x="1181008" y="5435098"/>
            <a:ext cx="17893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Parallel pathways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03A3C7B-610E-14E3-3D92-67667F3D24E0}"/>
              </a:ext>
            </a:extLst>
          </p:cNvPr>
          <p:cNvSpPr txBox="1"/>
          <p:nvPr/>
        </p:nvSpPr>
        <p:spPr>
          <a:xfrm>
            <a:off x="4097967" y="5435098"/>
            <a:ext cx="14739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Internal </a:t>
            </a:r>
          </a:p>
          <a:p>
            <a:pPr algn="ctr"/>
            <a:r>
              <a:rPr lang="en-GB" sz="2400" dirty="0"/>
              <a:t>cycles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D359CC5-4B5C-33B6-1DB6-D283806DA916}"/>
              </a:ext>
            </a:extLst>
          </p:cNvPr>
          <p:cNvSpPr txBox="1"/>
          <p:nvPr/>
        </p:nvSpPr>
        <p:spPr>
          <a:xfrm>
            <a:off x="5987316" y="5435098"/>
            <a:ext cx="22252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Reversible </a:t>
            </a:r>
          </a:p>
          <a:p>
            <a:pPr algn="ctr"/>
            <a:r>
              <a:rPr lang="en-GB" sz="2400" dirty="0"/>
              <a:t>reactions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A4F3A50-F4CB-4E4E-7E2C-FE86A885066C}"/>
              </a:ext>
            </a:extLst>
          </p:cNvPr>
          <p:cNvSpPr txBox="1"/>
          <p:nvPr/>
        </p:nvSpPr>
        <p:spPr>
          <a:xfrm>
            <a:off x="8752582" y="5435098"/>
            <a:ext cx="22895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Unbalances </a:t>
            </a:r>
          </a:p>
          <a:p>
            <a:pPr algn="ctr"/>
            <a:r>
              <a:rPr lang="en-GB" sz="2400" dirty="0"/>
              <a:t>Co-metabolites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4818A6-A2F9-D67D-2236-202D094A0745}"/>
              </a:ext>
            </a:extLst>
          </p:cNvPr>
          <p:cNvSpPr txBox="1"/>
          <p:nvPr/>
        </p:nvSpPr>
        <p:spPr>
          <a:xfrm>
            <a:off x="271018" y="132572"/>
            <a:ext cx="53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+mj-lt"/>
              </a:rPr>
              <a:t>Why isotopic labelling?</a:t>
            </a:r>
          </a:p>
        </p:txBody>
      </p:sp>
    </p:spTree>
    <p:extLst>
      <p:ext uri="{BB962C8B-B14F-4D97-AF65-F5344CB8AC3E}">
        <p14:creationId xmlns:p14="http://schemas.microsoft.com/office/powerpoint/2010/main" val="197307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4" grpId="0"/>
      <p:bldP spid="106" grpId="0"/>
      <p:bldP spid="108" grpId="0"/>
      <p:bldP spid="1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2EF307DF-F79B-C045-EBDD-C2D4C9BB5EE0}"/>
              </a:ext>
            </a:extLst>
          </p:cNvPr>
          <p:cNvSpPr/>
          <p:nvPr/>
        </p:nvSpPr>
        <p:spPr>
          <a:xfrm>
            <a:off x="7997983" y="3008285"/>
            <a:ext cx="1968326" cy="18531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7A8363D-E87F-65CE-031A-DD08BDDE46F9}"/>
              </a:ext>
            </a:extLst>
          </p:cNvPr>
          <p:cNvCxnSpPr>
            <a:cxnSpLocks/>
          </p:cNvCxnSpPr>
          <p:nvPr/>
        </p:nvCxnSpPr>
        <p:spPr>
          <a:xfrm>
            <a:off x="2699663" y="1691185"/>
            <a:ext cx="0" cy="143394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luc5">
            <a:extLst>
              <a:ext uri="{FF2B5EF4-FFF2-40B4-BE49-F238E27FC236}">
                <a16:creationId xmlns:a16="http://schemas.microsoft.com/office/drawing/2014/main" id="{EC499B72-83E2-2C88-981C-9FC62187AF1B}"/>
              </a:ext>
            </a:extLst>
          </p:cNvPr>
          <p:cNvSpPr/>
          <p:nvPr/>
        </p:nvSpPr>
        <p:spPr>
          <a:xfrm>
            <a:off x="3145604" y="1125961"/>
            <a:ext cx="445940" cy="441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A1AAE8-69F5-E48D-4798-7BA251242232}"/>
              </a:ext>
            </a:extLst>
          </p:cNvPr>
          <p:cNvSpPr txBox="1"/>
          <p:nvPr/>
        </p:nvSpPr>
        <p:spPr>
          <a:xfrm>
            <a:off x="2112483" y="509609"/>
            <a:ext cx="1174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Glucose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34D9B-308C-1D9A-F0C9-49B6737F8B2E}"/>
              </a:ext>
            </a:extLst>
          </p:cNvPr>
          <p:cNvSpPr txBox="1"/>
          <p:nvPr/>
        </p:nvSpPr>
        <p:spPr>
          <a:xfrm>
            <a:off x="2051891" y="3117420"/>
            <a:ext cx="1295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Pyruvate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39758C-8322-D6B5-0B14-DAAB2A81863D}"/>
              </a:ext>
            </a:extLst>
          </p:cNvPr>
          <p:cNvSpPr txBox="1"/>
          <p:nvPr/>
        </p:nvSpPr>
        <p:spPr>
          <a:xfrm>
            <a:off x="1970947" y="2017958"/>
            <a:ext cx="1459295" cy="537567"/>
          </a:xfrm>
          <a:prstGeom prst="roundRect">
            <a:avLst>
              <a:gd name="adj" fmla="val 24536"/>
            </a:avLst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Glycolysis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E870D9-36EE-E3E5-2DAE-A74A9CAF9E4A}"/>
              </a:ext>
            </a:extLst>
          </p:cNvPr>
          <p:cNvSpPr txBox="1"/>
          <p:nvPr/>
        </p:nvSpPr>
        <p:spPr>
          <a:xfrm>
            <a:off x="3348661" y="1561470"/>
            <a:ext cx="58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aseline="30000" dirty="0"/>
              <a:t>13</a:t>
            </a:r>
            <a:r>
              <a:rPr lang="en-GB" sz="2400" dirty="0"/>
              <a:t>C</a:t>
            </a:r>
          </a:p>
        </p:txBody>
      </p:sp>
      <p:sp>
        <p:nvSpPr>
          <p:cNvPr id="10" name="Gluc6">
            <a:extLst>
              <a:ext uri="{FF2B5EF4-FFF2-40B4-BE49-F238E27FC236}">
                <a16:creationId xmlns:a16="http://schemas.microsoft.com/office/drawing/2014/main" id="{34C89C5E-E2D2-804B-089E-EE294FFADBE3}"/>
              </a:ext>
            </a:extLst>
          </p:cNvPr>
          <p:cNvSpPr/>
          <p:nvPr/>
        </p:nvSpPr>
        <p:spPr>
          <a:xfrm>
            <a:off x="3591544" y="1125961"/>
            <a:ext cx="445940" cy="441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gluc3">
            <a:extLst>
              <a:ext uri="{FF2B5EF4-FFF2-40B4-BE49-F238E27FC236}">
                <a16:creationId xmlns:a16="http://schemas.microsoft.com/office/drawing/2014/main" id="{40678C2D-ADE3-4234-F368-EF00DD69D3AB}"/>
              </a:ext>
            </a:extLst>
          </p:cNvPr>
          <p:cNvSpPr/>
          <p:nvPr/>
        </p:nvSpPr>
        <p:spPr>
          <a:xfrm>
            <a:off x="2253723" y="1125961"/>
            <a:ext cx="445940" cy="441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gluc4">
            <a:extLst>
              <a:ext uri="{FF2B5EF4-FFF2-40B4-BE49-F238E27FC236}">
                <a16:creationId xmlns:a16="http://schemas.microsoft.com/office/drawing/2014/main" id="{9A0AED7A-01A8-AC70-83BE-4B88416FB291}"/>
              </a:ext>
            </a:extLst>
          </p:cNvPr>
          <p:cNvSpPr/>
          <p:nvPr/>
        </p:nvSpPr>
        <p:spPr>
          <a:xfrm>
            <a:off x="2699663" y="1125961"/>
            <a:ext cx="445940" cy="441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gluc1">
            <a:extLst>
              <a:ext uri="{FF2B5EF4-FFF2-40B4-BE49-F238E27FC236}">
                <a16:creationId xmlns:a16="http://schemas.microsoft.com/office/drawing/2014/main" id="{F6FADCA5-5C3F-4E96-D9A3-34CEBA73B7DB}"/>
              </a:ext>
            </a:extLst>
          </p:cNvPr>
          <p:cNvSpPr/>
          <p:nvPr/>
        </p:nvSpPr>
        <p:spPr>
          <a:xfrm>
            <a:off x="1361843" y="1125961"/>
            <a:ext cx="445940" cy="441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gluc2">
            <a:extLst>
              <a:ext uri="{FF2B5EF4-FFF2-40B4-BE49-F238E27FC236}">
                <a16:creationId xmlns:a16="http://schemas.microsoft.com/office/drawing/2014/main" id="{4FE24518-27AF-C90E-1F71-C9818E7D1741}"/>
              </a:ext>
            </a:extLst>
          </p:cNvPr>
          <p:cNvSpPr/>
          <p:nvPr/>
        </p:nvSpPr>
        <p:spPr>
          <a:xfrm>
            <a:off x="1807783" y="1125961"/>
            <a:ext cx="445940" cy="441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yr5">
            <a:extLst>
              <a:ext uri="{FF2B5EF4-FFF2-40B4-BE49-F238E27FC236}">
                <a16:creationId xmlns:a16="http://schemas.microsoft.com/office/drawing/2014/main" id="{867E1CB5-CF92-09C0-C2CB-E67EB52CFB7C}"/>
              </a:ext>
            </a:extLst>
          </p:cNvPr>
          <p:cNvSpPr/>
          <p:nvPr/>
        </p:nvSpPr>
        <p:spPr>
          <a:xfrm>
            <a:off x="3348662" y="3582330"/>
            <a:ext cx="445940" cy="441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yr6">
            <a:extLst>
              <a:ext uri="{FF2B5EF4-FFF2-40B4-BE49-F238E27FC236}">
                <a16:creationId xmlns:a16="http://schemas.microsoft.com/office/drawing/2014/main" id="{98DAB138-D721-359B-DE8F-A65E4DF49F2C}"/>
              </a:ext>
            </a:extLst>
          </p:cNvPr>
          <p:cNvSpPr/>
          <p:nvPr/>
        </p:nvSpPr>
        <p:spPr>
          <a:xfrm>
            <a:off x="3794602" y="3582330"/>
            <a:ext cx="445940" cy="441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yr3">
            <a:extLst>
              <a:ext uri="{FF2B5EF4-FFF2-40B4-BE49-F238E27FC236}">
                <a16:creationId xmlns:a16="http://schemas.microsoft.com/office/drawing/2014/main" id="{D0337948-772A-3218-B685-D3B5F9D389B1}"/>
              </a:ext>
            </a:extLst>
          </p:cNvPr>
          <p:cNvSpPr/>
          <p:nvPr/>
        </p:nvSpPr>
        <p:spPr>
          <a:xfrm>
            <a:off x="2072316" y="3582330"/>
            <a:ext cx="445940" cy="441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yr4">
            <a:extLst>
              <a:ext uri="{FF2B5EF4-FFF2-40B4-BE49-F238E27FC236}">
                <a16:creationId xmlns:a16="http://schemas.microsoft.com/office/drawing/2014/main" id="{5AB4E4A7-1E71-51BB-C443-950D5C8E57CA}"/>
              </a:ext>
            </a:extLst>
          </p:cNvPr>
          <p:cNvSpPr/>
          <p:nvPr/>
        </p:nvSpPr>
        <p:spPr>
          <a:xfrm>
            <a:off x="2902721" y="3582330"/>
            <a:ext cx="445940" cy="441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yr1">
            <a:extLst>
              <a:ext uri="{FF2B5EF4-FFF2-40B4-BE49-F238E27FC236}">
                <a16:creationId xmlns:a16="http://schemas.microsoft.com/office/drawing/2014/main" id="{D5E030B8-59CA-27E2-E85E-0FF194F56AD4}"/>
              </a:ext>
            </a:extLst>
          </p:cNvPr>
          <p:cNvSpPr/>
          <p:nvPr/>
        </p:nvSpPr>
        <p:spPr>
          <a:xfrm>
            <a:off x="1180436" y="3582330"/>
            <a:ext cx="445940" cy="441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yr2">
            <a:extLst>
              <a:ext uri="{FF2B5EF4-FFF2-40B4-BE49-F238E27FC236}">
                <a16:creationId xmlns:a16="http://schemas.microsoft.com/office/drawing/2014/main" id="{DDADC0E9-FB68-B672-B30F-DD6E90CFDF77}"/>
              </a:ext>
            </a:extLst>
          </p:cNvPr>
          <p:cNvSpPr/>
          <p:nvPr/>
        </p:nvSpPr>
        <p:spPr>
          <a:xfrm>
            <a:off x="1626376" y="3582330"/>
            <a:ext cx="445940" cy="441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hord 40">
            <a:extLst>
              <a:ext uri="{FF2B5EF4-FFF2-40B4-BE49-F238E27FC236}">
                <a16:creationId xmlns:a16="http://schemas.microsoft.com/office/drawing/2014/main" id="{267EB753-5061-879C-61E9-AC5A07179DFB}"/>
              </a:ext>
            </a:extLst>
          </p:cNvPr>
          <p:cNvSpPr/>
          <p:nvPr/>
        </p:nvSpPr>
        <p:spPr>
          <a:xfrm>
            <a:off x="1807783" y="4381815"/>
            <a:ext cx="1777423" cy="1694368"/>
          </a:xfrm>
          <a:custGeom>
            <a:avLst/>
            <a:gdLst>
              <a:gd name="connsiteX0" fmla="*/ 1267826 w 1586942"/>
              <a:gd name="connsiteY0" fmla="*/ 157402 h 1586942"/>
              <a:gd name="connsiteX1" fmla="*/ 1497061 w 1586942"/>
              <a:gd name="connsiteY1" fmla="*/ 1160292 h 1586942"/>
              <a:gd name="connsiteX2" fmla="*/ 543577 w 1586942"/>
              <a:gd name="connsiteY2" fmla="*/ 1546564 h 1586942"/>
              <a:gd name="connsiteX3" fmla="*/ 10159 w 1586942"/>
              <a:gd name="connsiteY3" fmla="*/ 666903 h 1586942"/>
              <a:gd name="connsiteX4" fmla="*/ 793471 w 1586942"/>
              <a:gd name="connsiteY4" fmla="*/ 0 h 1586942"/>
              <a:gd name="connsiteX5" fmla="*/ 1267826 w 1586942"/>
              <a:gd name="connsiteY5" fmla="*/ 157402 h 1586942"/>
              <a:gd name="connsiteX0" fmla="*/ 1267898 w 1587078"/>
              <a:gd name="connsiteY0" fmla="*/ 83265 h 1512917"/>
              <a:gd name="connsiteX1" fmla="*/ 1497133 w 1587078"/>
              <a:gd name="connsiteY1" fmla="*/ 1086155 h 1512917"/>
              <a:gd name="connsiteX2" fmla="*/ 543649 w 1587078"/>
              <a:gd name="connsiteY2" fmla="*/ 1472427 h 1512917"/>
              <a:gd name="connsiteX3" fmla="*/ 10231 w 1587078"/>
              <a:gd name="connsiteY3" fmla="*/ 592766 h 1512917"/>
              <a:gd name="connsiteX4" fmla="*/ 884983 w 1587078"/>
              <a:gd name="connsiteY4" fmla="*/ 17303 h 151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7078" h="1512917">
                <a:moveTo>
                  <a:pt x="1267898" y="83265"/>
                </a:moveTo>
                <a:cubicBezTo>
                  <a:pt x="1580025" y="316037"/>
                  <a:pt x="1677137" y="740895"/>
                  <a:pt x="1497133" y="1086155"/>
                </a:cubicBezTo>
                <a:cubicBezTo>
                  <a:pt x="1317129" y="1431416"/>
                  <a:pt x="913202" y="1595053"/>
                  <a:pt x="543649" y="1472427"/>
                </a:cubicBezTo>
                <a:cubicBezTo>
                  <a:pt x="174096" y="1349801"/>
                  <a:pt x="-51877" y="977147"/>
                  <a:pt x="10231" y="592766"/>
                </a:cubicBezTo>
                <a:cubicBezTo>
                  <a:pt x="72339" y="208385"/>
                  <a:pt x="404176" y="-74137"/>
                  <a:pt x="884983" y="17303"/>
                </a:cubicBezTo>
              </a:path>
            </a:pathLst>
          </a:custGeom>
          <a:noFill/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60A679-195F-5DFD-D573-D723186A72DB}"/>
              </a:ext>
            </a:extLst>
          </p:cNvPr>
          <p:cNvSpPr txBox="1"/>
          <p:nvPr/>
        </p:nvSpPr>
        <p:spPr>
          <a:xfrm>
            <a:off x="1969660" y="4998166"/>
            <a:ext cx="1453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TCA -cycle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9507D31-C0A8-DCB9-EF1A-13E7CD18BE7C}"/>
              </a:ext>
            </a:extLst>
          </p:cNvPr>
          <p:cNvSpPr/>
          <p:nvPr/>
        </p:nvSpPr>
        <p:spPr>
          <a:xfrm>
            <a:off x="1820432" y="4103030"/>
            <a:ext cx="231320" cy="342900"/>
          </a:xfrm>
          <a:custGeom>
            <a:avLst/>
            <a:gdLst>
              <a:gd name="connsiteX0" fmla="*/ 28197 w 269497"/>
              <a:gd name="connsiteY0" fmla="*/ 0 h 311150"/>
              <a:gd name="connsiteX1" fmla="*/ 21847 w 269497"/>
              <a:gd name="connsiteY1" fmla="*/ 196850 h 311150"/>
              <a:gd name="connsiteX2" fmla="*/ 269497 w 269497"/>
              <a:gd name="connsiteY2" fmla="*/ 311150 h 311150"/>
              <a:gd name="connsiteX0" fmla="*/ 42051 w 264301"/>
              <a:gd name="connsiteY0" fmla="*/ 0 h 342900"/>
              <a:gd name="connsiteX1" fmla="*/ 16651 w 264301"/>
              <a:gd name="connsiteY1" fmla="*/ 228600 h 342900"/>
              <a:gd name="connsiteX2" fmla="*/ 264301 w 264301"/>
              <a:gd name="connsiteY2" fmla="*/ 342900 h 342900"/>
              <a:gd name="connsiteX0" fmla="*/ 9070 w 231320"/>
              <a:gd name="connsiteY0" fmla="*/ 0 h 342900"/>
              <a:gd name="connsiteX1" fmla="*/ 50345 w 231320"/>
              <a:gd name="connsiteY1" fmla="*/ 231775 h 342900"/>
              <a:gd name="connsiteX2" fmla="*/ 231320 w 231320"/>
              <a:gd name="connsiteY2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320" h="342900">
                <a:moveTo>
                  <a:pt x="9070" y="0"/>
                </a:moveTo>
                <a:cubicBezTo>
                  <a:pt x="-14214" y="72496"/>
                  <a:pt x="10128" y="179917"/>
                  <a:pt x="50345" y="231775"/>
                </a:cubicBezTo>
                <a:cubicBezTo>
                  <a:pt x="90562" y="283633"/>
                  <a:pt x="127603" y="311679"/>
                  <a:pt x="231320" y="342900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E982D99-DF6C-0AE6-A181-BCA1BDDE782E}"/>
              </a:ext>
            </a:extLst>
          </p:cNvPr>
          <p:cNvSpPr/>
          <p:nvPr/>
        </p:nvSpPr>
        <p:spPr>
          <a:xfrm>
            <a:off x="3506445" y="4058557"/>
            <a:ext cx="65635" cy="600075"/>
          </a:xfrm>
          <a:custGeom>
            <a:avLst/>
            <a:gdLst>
              <a:gd name="connsiteX0" fmla="*/ 28197 w 269497"/>
              <a:gd name="connsiteY0" fmla="*/ 0 h 311150"/>
              <a:gd name="connsiteX1" fmla="*/ 21847 w 269497"/>
              <a:gd name="connsiteY1" fmla="*/ 196850 h 311150"/>
              <a:gd name="connsiteX2" fmla="*/ 269497 w 269497"/>
              <a:gd name="connsiteY2" fmla="*/ 311150 h 311150"/>
              <a:gd name="connsiteX0" fmla="*/ 42051 w 264301"/>
              <a:gd name="connsiteY0" fmla="*/ 0 h 342900"/>
              <a:gd name="connsiteX1" fmla="*/ 16651 w 264301"/>
              <a:gd name="connsiteY1" fmla="*/ 228600 h 342900"/>
              <a:gd name="connsiteX2" fmla="*/ 264301 w 264301"/>
              <a:gd name="connsiteY2" fmla="*/ 342900 h 342900"/>
              <a:gd name="connsiteX0" fmla="*/ 9070 w 231320"/>
              <a:gd name="connsiteY0" fmla="*/ 0 h 342900"/>
              <a:gd name="connsiteX1" fmla="*/ 50345 w 231320"/>
              <a:gd name="connsiteY1" fmla="*/ 231775 h 342900"/>
              <a:gd name="connsiteX2" fmla="*/ 231320 w 231320"/>
              <a:gd name="connsiteY2" fmla="*/ 342900 h 342900"/>
              <a:gd name="connsiteX0" fmla="*/ 23733 w 71109"/>
              <a:gd name="connsiteY0" fmla="*/ 0 h 666750"/>
              <a:gd name="connsiteX1" fmla="*/ 65008 w 71109"/>
              <a:gd name="connsiteY1" fmla="*/ 231775 h 666750"/>
              <a:gd name="connsiteX2" fmla="*/ 33258 w 71109"/>
              <a:gd name="connsiteY2" fmla="*/ 666750 h 666750"/>
              <a:gd name="connsiteX0" fmla="*/ 9070 w 61371"/>
              <a:gd name="connsiteY0" fmla="*/ 0 h 666750"/>
              <a:gd name="connsiteX1" fmla="*/ 50345 w 61371"/>
              <a:gd name="connsiteY1" fmla="*/ 231775 h 666750"/>
              <a:gd name="connsiteX2" fmla="*/ 18595 w 61371"/>
              <a:gd name="connsiteY2" fmla="*/ 666750 h 666750"/>
              <a:gd name="connsiteX0" fmla="*/ 0 w 9525"/>
              <a:gd name="connsiteY0" fmla="*/ 0 h 666750"/>
              <a:gd name="connsiteX1" fmla="*/ 9525 w 9525"/>
              <a:gd name="connsiteY1" fmla="*/ 666750 h 666750"/>
              <a:gd name="connsiteX0" fmla="*/ 0 w 33333"/>
              <a:gd name="connsiteY0" fmla="*/ 0 h 10667"/>
              <a:gd name="connsiteX1" fmla="*/ 33333 w 33333"/>
              <a:gd name="connsiteY1" fmla="*/ 10667 h 10667"/>
              <a:gd name="connsiteX0" fmla="*/ 60048 w 60097"/>
              <a:gd name="connsiteY0" fmla="*/ 0 h 9000"/>
              <a:gd name="connsiteX1" fmla="*/ 49 w 60097"/>
              <a:gd name="connsiteY1" fmla="*/ 9000 h 9000"/>
              <a:gd name="connsiteX0" fmla="*/ 22177 w 22179"/>
              <a:gd name="connsiteY0" fmla="*/ 0 h 10000"/>
              <a:gd name="connsiteX1" fmla="*/ 12193 w 22179"/>
              <a:gd name="connsiteY1" fmla="*/ 10000 h 10000"/>
              <a:gd name="connsiteX0" fmla="*/ 11461 w 11466"/>
              <a:gd name="connsiteY0" fmla="*/ 0 h 10000"/>
              <a:gd name="connsiteX1" fmla="*/ 1477 w 11466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66" h="10000">
                <a:moveTo>
                  <a:pt x="11461" y="0"/>
                </a:moveTo>
                <a:cubicBezTo>
                  <a:pt x="11807" y="2314"/>
                  <a:pt x="-4971" y="5306"/>
                  <a:pt x="1477" y="10000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F66FE0B-3601-A661-B42D-439ED6D30BC6}"/>
              </a:ext>
            </a:extLst>
          </p:cNvPr>
          <p:cNvGrpSpPr/>
          <p:nvPr/>
        </p:nvGrpSpPr>
        <p:grpSpPr>
          <a:xfrm>
            <a:off x="6211122" y="2881347"/>
            <a:ext cx="4062469" cy="3740626"/>
            <a:chOff x="6151917" y="1420347"/>
            <a:chExt cx="2287448" cy="2701827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29FF27A-6722-5A49-2EA6-BB46721884B4}"/>
                </a:ext>
              </a:extLst>
            </p:cNvPr>
            <p:cNvCxnSpPr>
              <a:cxnSpLocks/>
            </p:cNvCxnSpPr>
            <p:nvPr/>
          </p:nvCxnSpPr>
          <p:spPr>
            <a:xfrm>
              <a:off x="6151917" y="1420347"/>
              <a:ext cx="0" cy="152514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A08EF81-8B6D-6D8E-B5A7-238976505D6F}"/>
                </a:ext>
              </a:extLst>
            </p:cNvPr>
            <p:cNvCxnSpPr>
              <a:cxnSpLocks/>
            </p:cNvCxnSpPr>
            <p:nvPr/>
          </p:nvCxnSpPr>
          <p:spPr>
            <a:xfrm>
              <a:off x="6151917" y="2915525"/>
              <a:ext cx="222184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2F87D2B7-7F10-AC1B-258F-834FB017CDCB}"/>
                </a:ext>
              </a:extLst>
            </p:cNvPr>
            <p:cNvSpPr/>
            <p:nvPr/>
          </p:nvSpPr>
          <p:spPr>
            <a:xfrm flipH="1">
              <a:off x="6234275" y="1613559"/>
              <a:ext cx="2032075" cy="2508615"/>
            </a:xfrm>
            <a:prstGeom prst="arc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8D655F1-4400-B715-9736-09095246509C}"/>
                </a:ext>
              </a:extLst>
            </p:cNvPr>
            <p:cNvCxnSpPr>
              <a:cxnSpLocks/>
            </p:cNvCxnSpPr>
            <p:nvPr/>
          </p:nvCxnSpPr>
          <p:spPr>
            <a:xfrm>
              <a:off x="7246855" y="1613559"/>
              <a:ext cx="101949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34840A8E-11C5-6E82-0CF3-A66F2D32F0FF}"/>
                </a:ext>
              </a:extLst>
            </p:cNvPr>
            <p:cNvSpPr/>
            <p:nvPr/>
          </p:nvSpPr>
          <p:spPr>
            <a:xfrm flipH="1">
              <a:off x="6477385" y="1815759"/>
              <a:ext cx="1961980" cy="2104216"/>
            </a:xfrm>
            <a:prstGeom prst="arc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EF81493-527E-D9CA-E468-18633C2A5710}"/>
                </a:ext>
              </a:extLst>
            </p:cNvPr>
            <p:cNvCxnSpPr>
              <a:cxnSpLocks/>
            </p:cNvCxnSpPr>
            <p:nvPr/>
          </p:nvCxnSpPr>
          <p:spPr>
            <a:xfrm>
              <a:off x="7419871" y="1815759"/>
              <a:ext cx="846479" cy="0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B827B42-2E34-AF7F-DC0F-187F26BD619F}"/>
              </a:ext>
            </a:extLst>
          </p:cNvPr>
          <p:cNvSpPr txBox="1"/>
          <p:nvPr/>
        </p:nvSpPr>
        <p:spPr>
          <a:xfrm>
            <a:off x="7915594" y="4992875"/>
            <a:ext cx="921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Time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45E9A-2DB3-E538-5E96-279B25F51A38}"/>
              </a:ext>
            </a:extLst>
          </p:cNvPr>
          <p:cNvSpPr txBox="1"/>
          <p:nvPr/>
        </p:nvSpPr>
        <p:spPr>
          <a:xfrm rot="16200000">
            <a:off x="4943902" y="3697527"/>
            <a:ext cx="1959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aseline="30000" dirty="0"/>
              <a:t>13</a:t>
            </a:r>
            <a:r>
              <a:rPr lang="en-GB" sz="2400" dirty="0"/>
              <a:t>C – Labelling</a:t>
            </a:r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21D87950-294F-2BCD-93BF-CCF3E14AC9EF}"/>
              </a:ext>
            </a:extLst>
          </p:cNvPr>
          <p:cNvSpPr/>
          <p:nvPr/>
        </p:nvSpPr>
        <p:spPr>
          <a:xfrm rot="16200000">
            <a:off x="8825632" y="1826114"/>
            <a:ext cx="313042" cy="1968334"/>
          </a:xfrm>
          <a:prstGeom prst="rightBrace">
            <a:avLst>
              <a:gd name="adj1" fmla="val 20942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2E2FAA-14B6-777C-DCAA-8B6D5EEDAAFE}"/>
              </a:ext>
            </a:extLst>
          </p:cNvPr>
          <p:cNvSpPr txBox="1"/>
          <p:nvPr/>
        </p:nvSpPr>
        <p:spPr>
          <a:xfrm>
            <a:off x="8498334" y="3792897"/>
            <a:ext cx="2737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Isotopic steady state</a:t>
            </a:r>
          </a:p>
        </p:txBody>
      </p:sp>
      <p:sp>
        <p:nvSpPr>
          <p:cNvPr id="46" name="Right Brace 45">
            <a:extLst>
              <a:ext uri="{FF2B5EF4-FFF2-40B4-BE49-F238E27FC236}">
                <a16:creationId xmlns:a16="http://schemas.microsoft.com/office/drawing/2014/main" id="{79A0488B-B962-1791-9B5A-E4FC375D6D4D}"/>
              </a:ext>
            </a:extLst>
          </p:cNvPr>
          <p:cNvSpPr/>
          <p:nvPr/>
        </p:nvSpPr>
        <p:spPr>
          <a:xfrm rot="16200000">
            <a:off x="6951418" y="1995807"/>
            <a:ext cx="313042" cy="1628947"/>
          </a:xfrm>
          <a:prstGeom prst="rightBrace">
            <a:avLst>
              <a:gd name="adj1" fmla="val 20942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64E18B-F44D-A296-0DEA-8A6B2486A129}"/>
              </a:ext>
            </a:extLst>
          </p:cNvPr>
          <p:cNvSpPr txBox="1"/>
          <p:nvPr/>
        </p:nvSpPr>
        <p:spPr>
          <a:xfrm>
            <a:off x="6154330" y="2156711"/>
            <a:ext cx="184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aseline="30000" dirty="0"/>
              <a:t>13</a:t>
            </a:r>
            <a:r>
              <a:rPr lang="en-GB" sz="2400" dirty="0"/>
              <a:t>C-INST MFA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A048F8B-1ED3-11F5-62E1-1102F5C4A7F1}"/>
              </a:ext>
            </a:extLst>
          </p:cNvPr>
          <p:cNvSpPr txBox="1"/>
          <p:nvPr/>
        </p:nvSpPr>
        <p:spPr>
          <a:xfrm>
            <a:off x="8374287" y="2156711"/>
            <a:ext cx="121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aseline="30000" dirty="0"/>
              <a:t>13</a:t>
            </a:r>
            <a:r>
              <a:rPr lang="en-GB" sz="2400" dirty="0"/>
              <a:t>C-MFA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157DA5C-C401-2755-CBE4-C15D8D16A9E3}"/>
              </a:ext>
            </a:extLst>
          </p:cNvPr>
          <p:cNvSpPr txBox="1"/>
          <p:nvPr/>
        </p:nvSpPr>
        <p:spPr>
          <a:xfrm>
            <a:off x="10034196" y="2989600"/>
            <a:ext cx="1062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Glucose</a:t>
            </a:r>
            <a:br>
              <a:rPr lang="en-GB" dirty="0"/>
            </a:br>
            <a:r>
              <a:rPr lang="en-GB" dirty="0">
                <a:solidFill>
                  <a:srgbClr val="385723"/>
                </a:solidFill>
              </a:rPr>
              <a:t>Pyruvate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707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7" grpId="0"/>
      <p:bldP spid="8" grpId="0" animBg="1"/>
      <p:bldP spid="9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39" grpId="0"/>
      <p:bldP spid="41" grpId="0"/>
      <p:bldP spid="43" grpId="0" animBg="1"/>
      <p:bldP spid="44" grpId="0"/>
      <p:bldP spid="46" grpId="0" animBg="1"/>
      <p:bldP spid="47" grpId="0"/>
      <p:bldP spid="49" grpId="0"/>
      <p:bldP spid="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ID" val=" 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2813</TotalTime>
  <Words>2851</Words>
  <Application>Microsoft Office PowerPoint</Application>
  <PresentationFormat>Widescreen</PresentationFormat>
  <Paragraphs>892</Paragraphs>
  <Slides>37</Slides>
  <Notes>5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Office Theme</vt:lpstr>
      <vt:lpstr>An Introduction to  13C Metabolic flux analysis</vt:lpstr>
      <vt:lpstr>Metabolic Flux Analysis (MFA)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ODE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Introcuction to 13C Metabolic flux analysis</dc:title>
  <dc:creator>Nicolas Sundqvist</dc:creator>
  <cp:lastModifiedBy>Nicolas Sundqvist</cp:lastModifiedBy>
  <cp:revision>5</cp:revision>
  <dcterms:created xsi:type="dcterms:W3CDTF">2023-10-06T11:51:37Z</dcterms:created>
  <dcterms:modified xsi:type="dcterms:W3CDTF">2024-04-08T11:41:44Z</dcterms:modified>
</cp:coreProperties>
</file>